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7" r:id="rId3"/>
    <p:sldId id="259" r:id="rId4"/>
    <p:sldId id="260" r:id="rId5"/>
    <p:sldId id="265" r:id="rId6"/>
    <p:sldId id="266" r:id="rId7"/>
    <p:sldId id="261" r:id="rId8"/>
    <p:sldId id="262" r:id="rId9"/>
    <p:sldId id="263" r:id="rId10"/>
    <p:sldId id="264" r:id="rId11"/>
    <p:sldId id="270" r:id="rId12"/>
    <p:sldId id="272" r:id="rId13"/>
    <p:sldId id="268" r:id="rId14"/>
    <p:sldId id="269" r:id="rId15"/>
    <p:sldId id="273" r:id="rId16"/>
    <p:sldId id="258" r:id="rId17"/>
    <p:sldId id="276" r:id="rId18"/>
    <p:sldId id="275" r:id="rId19"/>
    <p:sldId id="274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 Almhana" initials="JA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2"/>
  </p:normalViewPr>
  <p:slideViewPr>
    <p:cSldViewPr snapToGrid="0" snapToObjects="1">
      <p:cViewPr>
        <p:scale>
          <a:sx n="97" d="100"/>
          <a:sy n="97" d="100"/>
        </p:scale>
        <p:origin x="116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38.6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128 428 1895 0 0,'0'0'79'0'0,"-1"-2"8"0"0,-2-4 119 0 0,-1 0-1 0 0,1 0 1 0 0,-2 0 0 0 0,0-1-206 0 0,0 1 411 0 0,4 5-176 0 0,-12-18 217 0 0,9 13-481 0 0,1 0 0 0 0,-1 0 0 0 0,1 0 0 0 0,0-1 0 0 0,0 1 0 0 0,1-1 0 0 0,0 0 0 0 0,0 0 0 0 0,1 0 29 0 0,-2-11 298 0 0,1 0-1 0 0,1-14-297 0 0,-1-7 678 0 0,1 32-386 0 0,0 0 0 0 0,-1-1 0 0 0,1 1 0 0 0,-2 0 1 0 0,-1-5-293 0 0,-6-18 3560 0 0,-8-1-6916 0 0,15 21 2378 0 0,1 5 696 0 0,0 1 0 0 0,1-1 1 0 0,-1 0-1 0 0,1-1 0 0 0,0 1 0 0 0,1 0 1 0 0,-1-1 281 0 0,2-2-116 0 0,0-1 48 0 0,1-1 54 0 0,0 2 48 0 0,-2 7 3522 0 0,1 4-1369 0 0,-1 13-656 0 0,-3 18-1007 0 0,3-30-364 0 0,0 9-47 0 0,0-6-169 0 0,0 0-1 0 0,0 1 1 0 0,1-1 0 0 0,0 0 0 0 0,1 0 0 0 0,-1 0 0 0 0,1 0 0 0 0,1 1 56 0 0,18 44 206 0 0,-10-10 406 0 0,-5-24-325 0 0,-1 1 1 0 0,-1-1-1 0 0,-1 1 1 0 0,0 1-1 0 0,-1 10-287 0 0,2 92-20 0 0,-4-118-2 0 0,0 0 1 0 0,0 0-1 0 0,1 0 0 0 0,0 0 0 0 0,0 0 1 0 0,0 0-1 0 0,0-1 0 0 0,0 1 0 0 0,1 0 1 0 0,1 2 21 0 0,5 13-66 0 0,5 14 305 0 0,-6-18-124 0 0,-1 1 1 0 0,-1-1 0 0 0,0 1 0 0 0,1 11-116 0 0,-3 4 322 0 0,-2-21-310 0 0,-1-8 26 0 0,0-2-82 0 0,1-1-20 0 0,7-2 86 0 0,-3 1-5 0 0,8 4 118 0 0,-12-2-103 0 0,-1 0-96 0 0,1-2-12 0 0,1-5-136 0 0,-1 0 0 0 0,1 0 0 0 0,-1-1 0 0 0,-1 1 0 0 0,1-1 0 0 0,-2 1 0 0 0,1-6 212 0 0,1-32-2053 0 0,1 32 801 0 0,0-1-2231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2:01.4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3855 0 0,'0'0'80'0'0,"0"0"16"0"0,0 0 8 0 0,0 0 16 0 0,0 0-120 0 0,0 0 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2:02.3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1 1895 0 0,'0'0'79'0'0,"0"0"29"0"0,0 0 19 0 0,0 0 7 0 0,0 0 2 0 0,0 0 31 0 0,0 0 128 0 0,-1 3 51 0 0,-9 41 966 0 0,10-44-1308 0 0,0 0 0 0 0,0 0 0 0 0,0 0 0 0 0,0 0 0 0 0,1 1 0 0 0,-1-1 0 0 0,0 0 1 0 0,0 0-1 0 0,0 0 0 0 0,0 0 0 0 0,0 0 0 0 0,1 0 0 0 0,-1 0 0 0 0,0 0 0 0 0,0 0 0 0 0,0 1 0 0 0,0-1 0 0 0,0 0 0 0 0,0 0 0 0 0,0 0 0 0 0,0 0 0 0 0,1 0 0 0 0,-1 0 0 0 0,0 1 0 0 0,0-1 0 0 0,0 0 0 0 0,0 0 0 0 0,0 0 0 0 0,0 0 0 0 0,0 0 0 0 0,0 1 0 0 0,0-1 0 0 0,0 0 0 0 0,0 0 0 0 0,0 0 0 0 0,0 0-4 0 0,0 1-10 0 0,0-1 0 0 0,0 1 0 0 0,0-1 0 0 0,0 0 0 0 0,0 1 0 0 0,0-1 1 0 0,1 0-1 0 0,-1 1 0 0 0,0-1 0 0 0,0 0 0 0 0,0 1 0 0 0,0-1 0 0 0,1 0 0 0 0,-1 1 1 0 0,0-1-1 0 0,0 0 0 0 0,1 0 0 0 0,-1 1 0 0 0,0-1 0 0 0,1 0 0 0 0,-1 0 0 0 0,0 0 1 0 0,1 1-1 0 0,-1-1 0 0 0,0 0 0 0 0,1 0 0 0 0,-1 0 0 0 0,0 0 0 0 0,1 0 0 0 0,-1 0 10 0 0,10 1-19 0 0,-1 0-1 0 0,1-2 0 0 0,-1 1 0 0 0,1-1 0 0 0,-1 0 0 0 0,1-1 0 0 0,-1 0 0 0 0,0-1 0 0 0,2 0 20 0 0,43-9 106 0 0,-45 11 23 0 0,1 1-1 0 0,-1 0 1 0 0,0 0-1 0 0,1 1 1 0 0,-1 0-1 0 0,0 1 1 0 0,2 0-129 0 0,18 7 878 0 0,17 6-878 0 0,-30-8 138 0 0,1-1-1 0 0,-1-1 0 0 0,1-1 0 0 0,0 0 0 0 0,0-1 0 0 0,16 0-137 0 0,26-5 1881 0 0,44-9-1881 0 0,-30 3 922 0 0,-17 3-259 0 0,-1 2 1 0 0,1 3-1 0 0,-1 2 0 0 0,13 4-663 0 0,-43-1 208 0 0,1 1 0 0 0,-2 1 1 0 0,4 2-209 0 0,3 2-676 0 0,22 3 676 0 0,-43-12-121 0 0,0-1 1 0 0,0 0-1 0 0,0 0 0 0 0,1-1 1 0 0,-1 0-1 0 0,0 0 0 0 0,5-2 121 0 0,52-10 100 0 0,-15 2-273 0 0,42-3 173 0 0,-76 12 181 0 0,0 1-1 0 0,0 0 1 0 0,0 2 0 0 0,0 0 0 0 0,0 1 0 0 0,0 0-1 0 0,3 3-180 0 0,40 13 741 0 0,34 9-744 0 0,-77-23-144 0 0,0-2 1 0 0,1-1 0 0 0,-1 0-1 0 0,9-1 147 0 0,9-2-121 0 0,-1-2 0 0 0,1-1-1 0 0,-1-2 1 0 0,31-10 121 0 0,36-7-453 0 0,-88 20 687 0 0,-1 1 1 0 0,1 0-1 0 0,0 1 1 0 0,0 0-1 0 0,-1 1 0 0 0,1 1 1 0 0,9 1-235 0 0,9 1 126 0 0,-17-1-271 0 0,0-1 0 0 0,1-1 0 0 0,0 0-1 0 0,-1 0 1 0 0,1-2 0 0 0,9-2 145 0 0,88-28-455 0 0,-88 19 360 0 0,-23 12 197 0 0,-2 1 122 0 0,0 0 52 0 0,0 0 10 0 0,0 0 2 0 0,0 0 2 0 0,0 0 4 0 0,0 0 2 0 0,0 0-17 0 0,0 0-72 0 0,0 0-30 0 0,0 0-8 0 0,0 0-45 0 0,0 0-184 0 0,0 0-78 0 0,0 0-20 0 0,-2-1-3 0 0,-17-12-636 0 0,17 12 701 0 0,2 1 6 0 0,0 0-6 0 0,0 0-34 0 0,-2-2-418 0 0,0-1 1 0 0,0 1-1 0 0,0-1 0 0 0,0 1 1 0 0,-1 0-1 0 0,-1-1 548 0 0,2 1-232 0 0,2 2-621 0 0,0 0-2486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2:05.3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1 420 775 0 0,'1'-2'54'0'0,"27"-25"-44"0"0,-11 13-4 0 0,1 1 0 0 0,18-11-6 0 0,-10 8-64 0 0,-23 14 137 0 0,1 0-1 0 0,0 1 1 0 0,-1-1-1 0 0,1 1 1 0 0,0 0-1 0 0,0 0 1 0 0,0 1-1 0 0,0-1 1 0 0,1 1-73 0 0,9-2 271 0 0,1 0 44 0 0,1 1-1 0 0,-1 1 1 0 0,1 0 0 0 0,-1 1-1 0 0,0 0 1 0 0,1 1-1 0 0,-1 1-314 0 0,47 5 230 0 0,-15-7-176 0 0,44-5-54 0 0,-57 1 536 0 0,1 2 1 0 0,0 1 0 0 0,-1 1-1 0 0,17 5-536 0 0,11 4-61 0 0,1-3-1 0 0,0-3 0 0 0,0-2 0 0 0,0-3 1 0 0,0-3-1 0 0,48-9 62 0 0,65-21 295 0 0,24-4 512 0 0,-144 30 159 0 0,2 2 0 0 0,30 3-966 0 0,128-5 577 0 0,-156 2-373 0 0,0-2-1 0 0,33-11-203 0 0,-17 2 362 0 0,0 4-1 0 0,26 0-361 0 0,-81 11 357 0 0,1 2 0 0 0,0 0 0 0 0,-1 2 0 0 0,1 0-1 0 0,-1 2 1 0 0,21 5-357 0 0,-26-6-145 0 0,-1 0 0 0 0,1-1 0 0 0,-1-1 0 0 0,1 0 0 0 0,0-1 0 0 0,9-2 145 0 0,8-2-444 0 0,-1-1 1 0 0,21-7 443 0 0,0-1-268 0 0,3 2 268 0 0,-38 9 27 0 0,1 0-1 0 0,-1 0 0 0 0,1 2 0 0 0,17 2-26 0 0,-3 2 327 0 0,-1 3 0 0 0,10 3-327 0 0,-18-3 229 0 0,0-2-1 0 0,1 0 1 0 0,0-2-1 0 0,18 1-228 0 0,6-6-88 0 0,-1-1 0 0 0,30-8 88 0 0,95-22-357 0 0,33-6 50 0 0,149 5 831 0 0,-285 33-291 0 0,0 3 1 0 0,24 6-234 0 0,-25-1 7 0 0,1-4 1 0 0,28-3-8 0 0,-9-9-19 0 0,86-21 19 0 0,-157 27-84 0 0,3-1-5 0 0,23-5-70 0 0,0 2 0 0 0,0 2-1 0 0,13 2 160 0 0,-41 3 88 0 0,1 2 1 0 0,-1 0-1 0 0,0 1 0 0 0,0 0 0 0 0,0 1 0 0 0,0 1 0 0 0,0 1-88 0 0,32 14 235 0 0,26 15-235 0 0,-36-16-334 0 0,1-1 0 0 0,28 7 334 0 0,-45-19-111 0 0,0-1 0 0 0,0-1 0 0 0,1-1 0 0 0,-1-1 0 0 0,23-2 111 0 0,27-3-335 0 0,15-5 335 0 0,-17 1-670 0 0,30 0-231 0 0,7 3 901 0 0,-73 5 467 0 0,0 1 0 0 0,0 1 1 0 0,0 2-1 0 0,0 2 0 0 0,1 1-467 0 0,88 32 906 0 0,-74-23-1030 0 0,1-2 0 0 0,0-2 1 0 0,19 2 123 0 0,-41-12-93 0 0,0-2 0 0 0,0 0 1 0 0,17-3 92 0 0,87-12-477 0 0,-87 9 93 0 0,123-20-184 0 0,32-3 1076 0 0,-164 27 68 0 0,0 1-1 0 0,0 1 1 0 0,1 3 0 0 0,15 3-576 0 0,-16-3-216 0 0,0-1 1 0 0,0-2 0 0 0,0-2 0 0 0,1-1-1 0 0,-1-1 1 0 0,0-3 0 0 0,-1 0 0 0 0,0-3-1 0 0,6-3 216 0 0,77-20-805 0 0,-46 13-222 0 0,10-6 1027 0 0,-73 22 161 0 0,0 0-1 0 0,0 1 1 0 0,0 0-1 0 0,0 1 1 0 0,0 0-1 0 0,1 0 0 0 0,-1 1 1 0 0,0 0-1 0 0,2 1-160 0 0,12 2 500 0 0,0 1 0 0 0,-1 1 0 0 0,1 1-500 0 0,-9-2-68 0 0,0-1 0 0 0,1 0 0 0 0,-1-2 0 0 0,13 1 68 0 0,-19-2-30 0 0,1 0 0 0 0,0-1 0 0 0,0 0 0 0 0,-1-1 0 0 0,1 0 0 0 0,-1-1 0 0 0,1 1 0 0 0,4-4 30 0 0,67-30-1053 0 0,-68 30 426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2:06.7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2 148 1583 0 0,'0'-2'68'0'0,"-1"1"-62"0"0,1 0 0 0 0,0 0-1 0 0,0-1 1 0 0,0 1-1 0 0,0 0 1 0 0,0 0-1 0 0,0 0 1 0 0,0 0-1 0 0,0 0 1 0 0,0 0 0 0 0,1 0-1 0 0,-1-1 1 0 0,0 1-1 0 0,1 0 1 0 0,-1 0-6 0 0,20-27 12 0 0,-18 25-8 0 0,1-1 86 0 0,0 0-1 0 0,0 0 0 0 0,0 0 0 0 0,1 0 0 0 0,0 0 0 0 0,0 1 0 0 0,0-1 0 0 0,0 1 0 0 0,0 0 0 0 0,1 0 0 0 0,-1 1 0 0 0,1-1 0 0 0,0 1 0 0 0,0 0 0 0 0,2 0-89 0 0,23-8 408 0 0,-1 2 0 0 0,1 2 0 0 0,1 0 0 0 0,-1 2 0 0 0,12 1-408 0 0,-23 2 207 0 0,0 1 0 0 0,-1 2 0 0 0,1-1 0 0 0,-1 2 0 0 0,12 3-207 0 0,12 6 1872 0 0,34 14-1872 0 0,-54-18-60 0 0,0-1 0 0 0,0-1 0 0 0,1-1 1 0 0,0-1-1 0 0,0-1 0 0 0,0-1 0 0 0,0 0 0 0 0,0-2 0 0 0,21-3 60 0 0,14-5-138 0 0,0-4-1 0 0,54-17 139 0 0,-90 23 33 0 0,5-1 326 0 0,1 0 0 0 0,0 2-1 0 0,-1 0 1 0 0,2 3 0 0 0,-1 0-1 0 0,0 1 1 0 0,0 2 0 0 0,1 1-1 0 0,11 3-358 0 0,35 13 963 0 0,-54-11-1098 0 0,1-2 0 0 0,-1-1 0 0 0,1 0 0 0 0,0-2 0 0 0,5 0 135 0 0,18-4-223 0 0,-1-3 0 0 0,1-1-1 0 0,11-5 224 0 0,2 0-427 0 0,27 0 427 0 0,-56 9 448 0 0,0 2 0 0 0,-1 0-1 0 0,1 2 1 0 0,0 2 0 0 0,-1 0 0 0 0,6 3-448 0 0,-19-1 388 0 0,-12-5-342 0 0,0 0-1 0 0,0 0 1 0 0,-1 0-1 0 0,1 0 1 0 0,0-1-1 0 0,0 1 1 0 0,0-1-1 0 0,0 1 1 0 0,0-1-1 0 0,0 0 1 0 0,0 0-1 0 0,0-1 1 0 0,2 1-46 0 0,6-2-4 0 0,0-1-195 0 0,-9 1 151 0 0,0 1-111 0 0,11-8-321 0 0,0-10-224 0 0,-12 17 582 0 0,-1 2 23 0 0,0 0 19 0 0,0 0 13 0 0,-17 2-441 0 0,2 2 16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59.1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697 90 1783 0 0,'0'0'45'0'0,"1"-1"-14"0"0,0-1 4 0 0,2 0 6 0 0,8-4 535 0 0,-10 5 50 0 0,-1 1 22 0 0,0 0 10 0 0,0 0 20 0 0,4-4 407 0 0,-4 1 2776 0 0,-12-21-1179 0 0,11 23-2782 0 0,1 1 14 0 0,-17-15 1153 0 0,4 12-676 0 0,0 0-1 0 0,0 1 1 0 0,-9 0-391 0 0,-3-1 549 0 0,-36-5 619 0 0,32 4-704 0 0,28 4-470 0 0,-14-2-116 0 0,2 2-2 0 0,-75-3 1423 0 0,66 3-1059 0 0,1 1 1 0 0,-1 1-1 0 0,1 0 0 0 0,-2 2-240 0 0,12-1 110 0 0,2-2-104 0 0,0 2 1 0 0,0-1 0 0 0,0 1-1 0 0,-2 2-6 0 0,4-2 0 0 0,0 1 11 0 0,3-1 59 0 0,0 0 0 0 0,0 1 0 0 0,1-1 1 0 0,-1 1-1 0 0,1 0 0 0 0,0 0 0 0 0,0 0 0 0 0,0 1 1 0 0,0-1-1 0 0,0 3-70 0 0,-1-1 78 0 0,0 0 0 0 0,0 0 0 0 0,0 0 1 0 0,-3 2-79 0 0,-105 99 1308 0 0,111-106-1308 0 0,0-1 0 0 0,1 1 0 0 0,-1-1 1 0 0,0 1-1 0 0,1-1 0 0 0,-1 1 0 0 0,0 0 1 0 0,1-1-1 0 0,-1 1 0 0 0,1 0 1 0 0,-1-1-1 0 0,1 1 0 0 0,0 0 0 0 0,-1 0 1 0 0,1 0-1 0 0,0-1 0 0 0,-1 2 0 0 0,0 2-76 0 0,-1 5-14 0 0,1 3 62 0 0,0-9 0 0 0,3 2 13 0 0,1 20 10 0 0,-4-12 103 0 0,0 0 0 0 0,0-1-1 0 0,-1 1 1 0 0,-1-1 0 0 0,0 1-1 0 0,-1-1 1 0 0,-1 3-98 0 0,-7 10 108 0 0,12-22-144 0 0,1-1 34 0 0,0 1 1 0 0,0-1-1 0 0,1 0 0 0 0,-1 0 0 0 0,0 1 1 0 0,1-1-1 0 0,-1 0 0 0 0,1 0 0 0 0,0 0 1 0 0,0 0-1 0 0,-1-1 0 0 0,1 1 0 0 0,2 1 3 0 0,16 17-131 0 0,-17-18 114 0 0,6 10-18 0 0,-3-4 24 0 0,0 0 10 0 0,-1-2 14 0 0,-4-4 51 0 0,2 3 8 0 0,-1-3-13 0 0,6 3-46 0 0,-5-4-14 0 0,10 2-2 0 0,-9-2-2 0 0,0-1 0 0 0,1 1 0 0 0,0-1 0 0 0,-1 1 0 0 0,1-2 0 0 0,-1 1 0 0 0,4-1 4 0 0,-1 1-5 0 0,-1-1 0 0 0,1 1 1 0 0,0 0-1 0 0,0 1 0 0 0,0 0 0 0 0,0 0 0 0 0,-1 0 0 0 0,1 1 0 0 0,1 0 5 0 0,23 3 445 0 0,-4-5-434 0 0,13-5-122 0 0,-24 3 58 0 0,0 0 0 0 0,1 1 0 0 0,-1 1 0 0 0,0 0 0 0 0,13 3 53 0 0,-15-2 143 0 0,1 1 1 0 0,-1-2-1 0 0,7 0-143 0 0,12-1 106 0 0,-32 1-106 0 0,0 0 0 0 0,0 0 0 0 0,0 0 0 0 0,0 0 1 0 0,0 0-1 0 0,0 0 0 0 0,0 0 0 0 0,0 0 0 0 0,0-1 0 0 0,0 1 0 0 0,0 0 0 0 0,-1-1 0 0 0,1 1 0 0 0,0-1 0 0 0,0 1 0 0 0,0-1 0 0 0,0 1 1 0 0,0-1-1 0 0,3-2-14 0 0,10 0-43 0 0,-9 2 32 0 0,0 0 0 0 0,0-1 0 0 0,1 1 0 0 0,-1-1-1 0 0,-1 0 1 0 0,4-2 25 0 0,-2 1-48 0 0,1 0 36 0 0,1 1 12 0 0,-1 0 0 0 0,0 1-11 0 0,0 0-31 0 0,1 1 20 0 0,1 1-20 0 0,-9 0 29 0 0,13-3 19 0 0,1-1-10 0 0,-7 2 4 0 0,-2-1-13 0 0,-3 1-56 0 0,2-1-30 0 0,-3 1-18 0 0,15-12-1930 0 0,-3 7 242 0 0,-6 5 835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5.9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72 2879 0 0,'0'0'66'0'0,"0"0"6"0"0,0 0 6 0 0,-2-1-11 0 0,-14-3 224 0 0,-1 2 5370 0 0,14 2-441 0 0,17 1-3701 0 0,17-3-728 0 0,-1-1-1 0 0,1-1 1 0 0,10-4-791 0 0,-1 0 377 0 0,26-1-377 0 0,96 2 323 0 0,-76 4 111 0 0,13-1 246 0 0,-98 4-640 0 0,-1 0-101 0 0,28-3-1670 0 0,-20 2 806 0 0,1 0 0 0 0,0 0-1 0 0,8-3 926 0 0,0 0-1993 0 0,-16 3 1122 0 0,0 1-270 0 0,5-3-118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6.4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70 3967 0 0,'0'0'91'0'0,"2"-1"12"0"0,55-11 614 0 0,-37 7 1573 0 0,1 1 0 0 0,5 0-2290 0 0,-3 3 1516 0 0,0 1 1 0 0,0 1-1 0 0,0 1 1 0 0,16 3-1517 0 0,-13 0 572 0 0,1-3-1 0 0,0 0 1 0 0,8-1-572 0 0,19-6-108 0 0,0-3 0 0 0,32-8 108 0 0,-22 3-1464 0 0,32-1 1464 0 0,-87 13-184 0 0,3-1-356 0 0,0 1 1 0 0,-1 0 0 0 0,1 1-1 0 0,-1 1 1 0 0,1-1-1 0 0,0 2 1 0 0,-1 0-1 0 0,1 0 540 0 0,-3 1-4100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7.3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69 9 3967 0 0,'0'0'91'0'0,"0"0"12"0"0,0 0 7 0 0,0 0 122 0 0,0 0 503 0 0,0 0 216 0 0,0 0 45 0 0,0 0-102 0 0,0 0-468 0 0,0 0-208 0 0,0 0-39 0 0,0 0-7 0 0,0 0 9 0 0,0 0 3 0 0,0 0 0 0 0,0 0 30 0 0,0 0 123 0 0,0 0 58 0 0,0 0 11 0 0,0 0 2 0 0,0 0 0 0 0,0 0 0 0 0,0 0 0 0 0,0 0-10 0 0,0 0-46 0 0,0 0-22 0 0,6-9 5260 0 0,-4 13-5570 0 0,-1 0 1 0 0,-1 0 0 0 0,1 0 0 0 0,0 0 0 0 0,-1 0 0 0 0,0 0 0 0 0,0 1 0 0 0,0-1 0 0 0,-1 0 0 0 0,1 0 0 0 0,-2 3-21 0 0,-13 48-24 0 0,6-28 36 0 0,-4 29-332 0 0,-1 17 320 0 0,-2 16 238 0 0,13-78-215 0 0,1 0 0 0 0,0 0 0 0 0,1 1 0 0 0,0-1 0 0 0,1 1 0 0 0,0-1 0 0 0,1 1-23 0 0,-1-10 69 0 0,0-2 5 0 0,7 25 640 0 0,-9 17-1682 0 0,2-41 856 0 0,0-1 0 0 0,0 0 8 0 0,0 0 26 0 0,0 0-13 0 0,0 0 20 0 0,0 0 7 0 0,0 0-10 0 0,0 0-46 0 0,0 0-22 0 0,0 0-2 0 0,0 0-68 0 0,0 0-286 0 0,0 0-128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42.6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1495 0 0,'0'0'0'0'0,"0"0"64"0"0,0 0-64 0 0,0 0 80 0 0,0 0-80 0 0,0 0 0 0 0,0 0 0 0 0,0 0 0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43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6 455 0 0,'0'0'0'0'0,"0"0"0"0"0,0 0 0 0 0,0 0 0 0 0,0 0 0 0 0,-3-5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47.7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83 86 1895 0 0,'-3'1'60'0'0,"-1"-1"-49"0"0,0 0-10 0 0,-16 9 111 0 0,17-8-129 0 0,0 1-1 0 0,-1-1 0 0 0,1 0 0 0 0,0 1 0 0 0,0 0 0 0 0,1 0 0 0 0,-1 0 0 0 0,0 0 0 0 0,1 0 0 0 0,-1 1 18 0 0,-9 7-389 0 0,5-4 198 0 0,10-7 289 0 0,20-10 454 0 0,-11 4-339 0 0,-1 2-130 0 0,1-2-215 0 0,0 1 0 0 0,0 1 0 0 0,1 0 0 0 0,0 0 0 0 0,13-2 132 0 0,-18 7 249 0 0,0 0 0 0 0,0 0-1 0 0,-1 1 1 0 0,1 0 0 0 0,0 1 0 0 0,0-1-1 0 0,-1 1 1 0 0,1 1 0 0 0,-1-1-1 0 0,0 1 1 0 0,1 1-249 0 0,1 0 193 0 0,1 0-1 0 0,-1-1 1 0 0,1-1-1 0 0,0 1 1 0 0,9 0-193 0 0,-7-3 42 0 0,0 0 0 0 0,0 0 0 0 0,1-2 0 0 0,-1 1 0 0 0,7-3-42 0 0,60-19 173 0 0,-11 4-43 0 0,-37 11 60 0 0,1 2 0 0 0,15 0-190 0 0,-31 5 284 0 0,0 1-1 0 0,1 0 0 0 0,-1 1 1 0 0,0 0-1 0 0,14 4-283 0 0,38 12 598 0 0,-47-10-580 0 0,0-2 0 0 0,1 0-1 0 0,0-2 1 0 0,0 0 0 0 0,0-1-1 0 0,20-2-17 0 0,20-8 395 0 0,0-2 0 0 0,31-11-395 0 0,-75 16 58 0 0,-3 2-9 0 0,129-28 360 0 0,-112 26-180 0 0,1 2 0 0 0,-1 0 1 0 0,17 3-230 0 0,20 3 1874 0 0,30 6-1874 0 0,-73-6 218 0 0,-1 2 0 0 0,0 1 0 0 0,0 1 0 0 0,-1 1 0 0 0,13 6-218 0 0,3 6-15 0 0,-24-11-51 0 0,1-1-1 0 0,-1 0 1 0 0,2-2 0 0 0,10 3 66 0 0,-23-8 21 0 0,-1-1 0 0 0,0 1 0 0 0,1-1-1 0 0,-1-1 1 0 0,1 1 0 0 0,-1 0 0 0 0,0-1 0 0 0,1 0 0 0 0,-1 0 0 0 0,0 0 0 0 0,0-1 0 0 0,3-1-21 0 0,7-1 147 0 0,-3 0-30 0 0,-1 0 0 0 0,0-1 0 0 0,0 0 0 0 0,3-3-117 0 0,0 1 39 0 0,-10 5-33 0 0,0 0 1 0 0,1 1-1 0 0,-1-1 1 0 0,0 1-1 0 0,1 0 0 0 0,-1 0 1 0 0,0 0-1 0 0,1 0 1 0 0,0 0-1 0 0,-1 1 1 0 0,1 0-7 0 0,8-2 2 0 0,1 0-170 0 0,0 0 0 0 0,0 1 0 0 0,1 0 0 0 0,0 1 168 0 0,11-1 1440 0 0,-23 0-1286 0 0,-2 1-29 0 0,2 0-89 0 0,1 0 109 0 0,15-11 11 0 0,4 2-660 0 0,-19 8 346 0 0,-3 1 6 0 0,0 0 6 0 0,0 0 2 0 0,0 0 39 0 0,0 0 120 0 0,0 0-94 0 0,0 0-22 0 0,0 0-57 0 0,0 0-30 0 0,0 0-4 0 0,3 11-522 0 0,-3-8 148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7.1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557 110 455 0 0,'0'0'1531'0'0,"0"0"178"0"0,0 0 78 0 0,0 0-64 0 0,0 0-345 0 0,19-17 6013 0 0,-13 8-6232 0 0,-4 8-1047 0 0,-1 0 0 0 0,0-1-1 0 0,0 1 1 0 0,0-1 0 0 0,0 1-1 0 0,0-1 1 0 0,0 0 0 0 0,0 0-1 0 0,0 1 1 0 0,-1-1 0 0 0,1 0-1 0 0,-1 0 1 0 0,1 0 0 0 0,-1 1-1 0 0,0-1 1 0 0,0 0 0 0 0,0 0-1 0 0,0 0-111 0 0,0 1 80 0 0,-11-13 552 0 0,1 10-466 0 0,0 0 0 0 0,0 1 0 0 0,-1 0 0 0 0,1 0 0 0 0,-1 2 0 0 0,-7-2-166 0 0,-42-7 472 0 0,50 8-507 0 0,0 1 0 0 0,0 0 0 0 0,0 0 0 0 0,0 1 0 0 0,-1 0 1 0 0,1 1-1 0 0,0 0 0 0 0,-7 2 35 0 0,-14 5 95 0 0,0 0 0 0 0,-2 3-95 0 0,20-6 37 0 0,11-4-36 0 0,-40 13 343 0 0,-31 15-344 0 0,62-24 9 0 0,0 1-1 0 0,0 0 1 0 0,0 1-1 0 0,1 0 1 0 0,0 1-1 0 0,0 0 1 0 0,1 0 0 0 0,-5 7-9 0 0,11-11-40 0 0,0 0 1 0 0,1-1 0 0 0,-1 2 0 0 0,1-1 0 0 0,0 0 0 0 0,1 0 0 0 0,-1 1 0 0 0,1-1 0 0 0,-1 1 0 0 0,1-1 0 0 0,1 1-1 0 0,-1-1 1 0 0,1 1 0 0 0,0 0 0 0 0,0-1 0 0 0,0 1 0 0 0,0-1 0 0 0,1 1 0 0 0,0 0 39 0 0,3 13-280 0 0,0 0 0 0 0,2 0 0 0 0,0-1-1 0 0,2 4 281 0 0,-2-8-134 0 0,13 38-223 0 0,23 53-334 0 0,-41-100 651 0 0,0-1-1 0 0,1 0 1 0 0,0 0-1 0 0,-1-1 1 0 0,1 1-1 0 0,0 0 1 0 0,1 0-1 0 0,-1-1 1 0 0,0 0-1 0 0,1 1 0 0 0,0-1 1 0 0,-1 0-1 0 0,1 0 1 0 0,0 0-1 0 0,0 0 1 0 0,0-1-1 0 0,0 1 41 0 0,3-1-85 0 0,-1 1-1 0 0,1-1 1 0 0,0 0-1 0 0,-1-1 1 0 0,1 1-1 0 0,-1-1 1 0 0,1 0-1 0 0,0 0 1 0 0,5-2 85 0 0,136-20-400 0 0,-76 9 1018 0 0,54-1-618 0 0,-94 13 858 0 0,-30 1-500 0 0,-1 0-14 0 0,0 0-66 0 0,0 0-29 0 0,0 0-8 0 0,0 0-85 0 0,0 0-353 0 0,0 0-156 0 0,0 0-30 0 0,0 0-46 0 0,0 0-165 0 0,0 0-70 0 0,0 0-1014 0 0,0 0-4028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7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26 1839 0 0,'0'0'432'0'0,"0"0"1143"0"0,7-4 4909 0 0,4 0-4340 0 0,10 0 3628 0 0,21 0-5772 0 0,22 1 1717 0 0,5 0-1590 0 0,41-1-1072 0 0,0 4 1 0 0,58 10 944 0 0,-145-7-242 0 0,-14-2-10 0 0,0 0 0 0 0,-1 0 1 0 0,1-1-1 0 0,-1 0 0 0 0,1 0 1 0 0,0-1-1 0 0,-1 0 0 0 0,1 0 1 0 0,-1-1-1 0 0,3-1 252 0 0,-10 2-859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8.2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44 3679 0 0,'8'1'327'0'0,"38"7"1127"0"0,24-1 4862 0 0,-46-6-725 0 0,22-1-5591 0 0,1-6 166 0 0,67-16 287 0 0,-29 5-4522 0 0,3 4 4069 0 0,-70 10-5094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200 83 3855 0 0,'0'0'83'0'0,"0"0"12"0"0,4-3 107 0 0,0-1-182 0 0,-1-1 119 0 0,-3 4 580 0 0,0 1 243 0 0,0 0 44 0 0,0 0-12 0 0,0 0-80 0 0,0 0-33 0 0,-19 2 1744 0 0,11-1-1880 0 0,-1 1 0 0 0,1 0 0 0 0,0 1 0 0 0,0 0 0 0 0,0 0 1 0 0,0 1-1 0 0,1 0 0 0 0,-5 3-745 0 0,-1 1 440 0 0,0 1-1 0 0,1 1 1 0 0,1 0 0 0 0,-4 4-440 0 0,12-9 22 0 0,-1 0 0 0 0,1 0-1 0 0,0 0 1 0 0,1 0 0 0 0,-1 1 0 0 0,1-1-1 0 0,0 1 1 0 0,0 4-22 0 0,-4 6 2 0 0,1 0-105 0 0,0 0 0 0 0,1 1 0 0 0,0 0 0 0 0,1 4 103 0 0,3-18-74 0 0,-1 0-1 0 0,1 0 1 0 0,0 0-1 0 0,0 0 1 0 0,1 0-1 0 0,-1 0 1 0 0,0 0-1 0 0,1 0 1 0 0,0 0-1 0 0,0 0 0 0 0,0 0 1 0 0,0-1-1 0 0,0 1 1 0 0,0 0-1 0 0,1-1 1 0 0,-1 1-1 0 0,2 1 75 0 0,0-1-75 0 0,0 0 0 0 0,0 0-1 0 0,0 0 1 0 0,1-1 0 0 0,-1 1-1 0 0,1-1 1 0 0,-1 0 0 0 0,1 0-1 0 0,0 0 1 0 0,0 0 0 0 0,2 0 75 0 0,9 2 86 0 0,0 0 0 0 0,0-1 1 0 0,1-1-1 0 0,-1 0 1 0 0,1-1-1 0 0,1-1-86 0 0,58 0 941 0 0,-1-5 1 0 0,46-8-942 0 0,-90 8 298 0 0,-1 0 1 0 0,0-2 0 0 0,3-2-299 0 0,-18 5 131 0 0,-1-1-1 0 0,1-1 1 0 0,-1 0-1 0 0,0-1 1 0 0,0-1 0 0 0,-1 0-1 0 0,4-3-130 0 0,-4 1 91 0 0,0 0 0 0 0,-1-1 0 0 0,-1-1 0 0 0,1 1 0 0 0,6-12-91 0 0,-14 18 24 0 0,0 1 1 0 0,0-1-1 0 0,0 0 1 0 0,-1 0-1 0 0,1 0 1 0 0,-1 0 0 0 0,-1 0-1 0 0,1 0 1 0 0,-1-1-1 0 0,0 1 1 0 0,0 0-1 0 0,0-1 1 0 0,-1 1-1 0 0,0-1 1 0 0,0 1-1 0 0,0-1 1 0 0,-1 1-1 0 0,0-3-24 0 0,-1 4 22 0 0,1 0 0 0 0,-1 0 0 0 0,0 0 0 0 0,0 0 0 0 0,0 0-1 0 0,0 0 1 0 0,-1 0 0 0 0,0 1 0 0 0,0-1 0 0 0,0 1 0 0 0,0 0 0 0 0,0 0 0 0 0,0 0-1 0 0,-1 0 1 0 0,0 1 0 0 0,0-1 0 0 0,1 1 0 0 0,-1 0 0 0 0,0 0 0 0 0,-1 0 0 0 0,0 0-22 0 0,-14-4-38 0 0,0 0 1 0 0,0 2 0 0 0,0 0-1 0 0,-8 0 38 0 0,3 1-190 0 0,-10-1-60 0 0,25 3-152 0 0,0 1-1 0 0,0-2 1 0 0,0 1-1 0 0,1-1 0 0 0,-1-1 1 0 0,0 1-1 0 0,-3-3 403 0 0,6 0-2009 0 0,1-1-4602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49.6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261 220 5927 0 0,'-9'-5'54'0'0,"-1"1"0"0"0,-1 1-1 0 0,1 0 1 0 0,0 0 0 0 0,-1 1-1 0 0,1 0 1 0 0,-1 1 0 0 0,0 0-1 0 0,0 1 1 0 0,1 0 0 0 0,-1 1-1 0 0,0 0 1 0 0,1 0-1 0 0,-1 1 1 0 0,1 1 0 0 0,-1 0-1 0 0,-9 4-53 0 0,9-2 93 0 0,0 0-492 0 0,0-1-1 0 0,0 0 1 0 0,-3 0 399 0 0,11-3-512 0 0,3-1 25 0 0,0 0 9 0 0,-1-2 4 0 0,1 0 409 0 0,0 0-1 0 0,-1-1 1 0 0,1 1-1 0 0,0 0 1 0 0,0 0-1 0 0,0-1 1 0 0,0 1-1 0 0,1 0 1 0 0,-1-1-1 0 0,1 1 0 0 0,-1 0 1 0 0,1 0-1 0 0,0 0 1 0 0,0 0-1 0 0,0 0 1 0 0,0 0-1 0 0,0 0 1 0 0,0 0-1 0 0,1 0 1 0 0,-1 0-1 0 0,1 0 66 0 0,7-8-253 0 0,0 0-1 0 0,0 1 1 0 0,6-4 253 0 0,-2 1-288 0 0,-5 5 399 0 0,1 0 0 0 0,0 0 0 0 0,0 1-1 0 0,0 0 1 0 0,1 0 0 0 0,0 1 0 0 0,4-1-111 0 0,-6 3 316 0 0,-1 0-1 0 0,0 1 1 0 0,1 0 0 0 0,-1 1 0 0 0,1-1 0 0 0,0 2 0 0 0,0-1 0 0 0,-1 1 0 0 0,1 0 0 0 0,8 1-316 0 0,0 3 1001 0 0,1 0 0 0 0,-1 1 0 0 0,0 0 0 0 0,9 5-1001 0 0,-9-2 518 0 0,1-2-1 0 0,0-1 1 0 0,1 0 0 0 0,3 0-518 0 0,2-2 421 0 0,-1-2 1 0 0,0 0 0 0 0,1-1 0 0 0,15-3-422 0 0,90-15-14 0 0,-10 0 243 0 0,-84 15 67 0 0,1 1 0 0 0,0 2 0 0 0,-1 1 0 0 0,1 2 0 0 0,0 1 0 0 0,1 2-296 0 0,3 3-205 0 0,1-2 0 0 0,0-2-1 0 0,0-2 1 0 0,0-2 0 0 0,0-1-1 0 0,1-2 1 0 0,-1-2 0 0 0,-1-1-1 0 0,35-10 206 0 0,-40 5-128 0 0,80-18-130 0 0,-90 23 626 0 0,0 1 1 0 0,1 1 0 0 0,15 1-369 0 0,-29 3 361 0 0,-1 0-1 0 0,1 1 0 0 0,-1 0 1 0 0,0 1-1 0 0,0 0 0 0 0,0 0 1 0 0,0 1-1 0 0,7 4-360 0 0,-3-2-349 0 0,-8-4 250 0 0,1 0 1 0 0,0 0 0 0 0,0-1 0 0 0,0 0 0 0 0,0-1 0 0 0,0 0-1 0 0,0 0 1 0 0,1 0 0 0 0,-1-1 0 0 0,0 0 0 0 0,1-1 98 0 0,-4 2-30 0 0,9-3-79 0 0,-8 0 80 0 0,0 1 1 0 0,0-1-1 0 0,1 2 1 0 0,-1-1 0 0 0,1 0-1 0 0,1 1 29 0 0,-5 0 75 0 0,-2 1 13 0 0,0 0 72 0 0,0 0 31 0 0,0 0 7 0 0,0 0 1 0 0,0 0-6 0 0,6 0 16 0 0,-1 1 81 0 0,13 2-213 0 0,-9-1-189 0 0,1-1 0 0 0,0 0 0 0 0,0-1 0 0 0,-1 0 0 0 0,1 0 0 0 0,0-1 0 0 0,1 0 112 0 0,19-5-1444 0 0,18-5 1444 0 0,-19 3-745 0 0,17-1 745 0 0,-44 9 76 0 0,-2 0 55 0 0,0 0 11 0 0,0 0 32 0 0,0 0 123 0 0,0 0 58 0 0,0 0 11 0 0,0 0-12 0 0,0 0-64 0 0,0 0-30 0 0,0 0-4 0 0,0 0-30 0 0,3 1-136 0 0,1 1-173 0 0,1-1-1 0 0,0 1 1 0 0,0-1-1 0 0,-1 0 1 0 0,1 0-1 0 0,0 0 1 0 0,0-1-1 0 0,2 1 84 0 0,10-3-281 0 0,-1-1-1 0 0,0 0 1 0 0,0-1 0 0 0,0-1-1 0 0,5-3 282 0 0,43-11-727 0 0,-51 16 546 0 0,-1 1 0 0 0,1 1 0 0 0,0 0 0 0 0,0 1 1 0 0,3 0 180 0 0,17 5-3970 0 0,-20-1 42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51.1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1927 0 0,'0'0'0'0'0,"0"0"72"0"0,0 0-72 0 0,0 0 112 0 0,0 0-112 0 0,0 0 0 0 0,0 0 0 0 0,0 0-832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51.6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45 203 455 0 0,'-21'-1'7'0'0,"16"0"-9"0"0,-2-4 553 0 0,-2 2-171 0 0,6-1 2208 0 0,4-7-2544 0 0,0 9-51 0 0,0 0 0 0 0,0-1 0 0 0,1 1 0 0 0,-1 0 0 0 0,1 0 0 0 0,0 0 0 0 0,-1 0 0 0 0,1 1 0 0 0,0-1 0 0 0,0 0 0 0 0,0 1 0 0 0,0-1 0 0 0,0 1 0 0 0,1 0 0 0 0,-1-1 0 0 0,0 1 0 0 0,2 0 7 0 0,4-3-17 0 0,1 1 0 0 0,0 0 0 0 0,0 1-1 0 0,2-1 18 0 0,13-1 642 0 0,0 1-1 0 0,0 2 1 0 0,0 0-1 0 0,17 2-641 0 0,15 3 1844 0 0,26 8-1844 0 0,-40-7 234 0 0,0-1 0 0 0,0-3 1 0 0,0-1-1 0 0,42-6-234 0 0,16-8 1531 0 0,49-14-1531 0 0,-96 17 1438 0 0,-1 2 0 0 0,1 3 0 0 0,47 1-1438 0 0,-82 5-795 0 0,-13 1 654 0 0,-1-1 0 0 0,0 0 0 0 0,1 0 0 0 0,-1-1 0 0 0,0 0 1 0 0,1 1-1 0 0,-1-1 0 0 0,0-1 141 0 0,9-2-96 0 0,5-2 28 0 0,-15 3 73 0 0,39-12-18 0 0,-40 15 1 0 0,-2 0 162 0 0,9-3 197 0 0,-4 2 2322 0 0,4 1-2475 0 0,-7 0-245 0 0,-2 0-49 0 0,8-1-94 0 0,0 1 1 0 0,-1-2-1 0 0,1 1 0 0 0,0-1 1 0 0,-1 0-1 0 0,1 0 1 0 0,-1-1-1 0 0,0 0 0 0 0,1-1 194 0 0,-6 3-212 0 0,8-6-263 0 0,-9 7 371 0 0,-1-1-1 0 0,1 0 1 0 0,0 1-1 0 0,-1-1 1 0 0,1 1-1 0 0,0-1 0 0 0,-1 1 1 0 0,1-1-1 0 0,0 1 1 0 0,0 0-1 0 0,0-1 1 0 0,-1 1-1 0 0,1 0 1 0 0,0-1 104 0 0,-1 1-638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53.0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33 2383 0 0,'0'0'92'0'0,"0"0"-14"0"0,0 0 3 0 0,0 0 14 0 0,0 0 7 0 0,0 0 2 0 0,0 0-1 0 0,0 0-6 0 0,0 0-1 0 0,2-1 0 0 0,10-6-160 0 0,1 1 0 0 0,0 0 0 0 0,1 0 0 0 0,2 0 64 0 0,-13 6-72 0 0,-1 0 26 0 0,4 0 230 0 0,1 2 1 0 0,-1-1 0 0 0,0 0 0 0 0,1 1-1 0 0,-1 0 1 0 0,0 1 0 0 0,0 0-1 0 0,-1-1 1 0 0,6 5-185 0 0,-3-3 136 0 0,1 1 0 0 0,-1-2 0 0 0,1 1 0 0 0,0-1 0 0 0,2 0-136 0 0,29 3 697 0 0,1-2-1 0 0,-1-1 0 0 0,1-3 0 0 0,13-2-696 0 0,16 1 686 0 0,-38 1-457 0 0,113-2 1903 0 0,82-19-404 0 0,-172 11-1458 0 0,-47 9-126 0 0,-1-1-1 0 0,1 1 1 0 0,0 0-1 0 0,3 0-143 0 0,1 2 79 0 0,-1 0 0 0 0,1 1 0 0 0,-1 0 0 0 0,5 2-79 0 0,30 7 355 0 0,0-2 0 0 0,24 1-355 0 0,-45-8 170 0 0,0-1 1 0 0,-1-2-1 0 0,1 0 0 0 0,0-1 1 0 0,15-4-171 0 0,0-1 1150 0 0,-38 7-862 0 0,11-2-1166 0 0,3-3-1268 0 0,-5 2-2942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54.3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31 975 0 0,'0'0'90'0'0,"0"0"6"0"0,0 0 6 0 0,0 0 2 0 0,0 0-33 0 0,0 0-139 0 0,0 0-57 0 0,2-1-17 0 0,7-4 386 0 0,0 0-1 0 0,1 1 0 0 0,-1 0 0 0 0,1 0 0 0 0,1 1-243 0 0,-6 1 320 0 0,0 1 0 0 0,0 1 0 0 0,0-1 0 0 0,0 1 1 0 0,-1 0-1 0 0,1 0 0 0 0,0 0 0 0 0,0 0 0 0 0,0 1 0 0 0,0 0 0 0 0,0 0 1 0 0,-1 0-1 0 0,1 1-320 0 0,65 27 1262 0 0,-58-23-1262 0 0,3 0 82 0 0,-1-1 0 0 0,1-1-1 0 0,0-1 1 0 0,1 0 0 0 0,-1 0-1 0 0,0-2 1 0 0,7 0-82 0 0,4-2 229 0 0,1-1 0 0 0,0-1 1 0 0,5-3-230 0 0,-18 4 102 0 0,-1 0 29 0 0,15-4 465 0 0,0 2 0 0 0,0 1 0 0 0,0 1-1 0 0,1 2 1 0 0,10 1-596 0 0,25 6 980 0 0,-10-1-312 0 0,42 10-668 0 0,-72-12 13 0 0,1-2-1 0 0,0 0 1 0 0,0-2-1 0 0,0-1 1 0 0,0 0-1 0 0,5-3-12 0 0,14 0 295 0 0,3 2-295 0 0,-23 1 391 0 0,-18 1-282 0 0,0-1 0 0 0,-1 1-1 0 0,1 1 1 0 0,0-1-1 0 0,5 1-108 0 0,68 21 471 0 0,-29-6 106 0 0,-48-15-502 0 0,-2-1-4 0 0,14 1 295 0 0,-12 0-286 0 0,2 0-88 0 0,-1 0-1 0 0,1 0 0 0 0,0 0 0 0 0,0 0 1 0 0,0-1-1 0 0,0 0 0 0 0,0 0 0 0 0,0 0 1 0 0,0 0-1 0 0,0-1 0 0 0,0 1 0 0 0,0-1 1 0 0,1-1 8 0 0,6 0-103 0 0,61-15-674 0 0,-33 7 651 0 0,0 2 0 0 0,5 1 126 0 0,-20 4 106 0 0,-17 2 75 0 0,0 0 0 0 0,0 0 1 0 0,0 0-1 0 0,0 1 1 0 0,1 0-1 0 0,-1 1 1 0 0,0 0-1 0 0,5 1-181 0 0,-6 0 156 0 0,0 0 0 0 0,-1 0 0 0 0,1 1-1 0 0,0 0 1 0 0,-1 0 0 0 0,5 4-156 0 0,7 4-228 0 0,-15-10 57 0 0,-2-1 3 0 0,13 4-87 0 0,-12-3 244 0 0,0 0 0 0 0,0-1 0 0 0,0 1 0 0 0,0-1 0 0 0,0 1 0 0 0,0-1-1 0 0,0 0 1 0 0,0 1 0 0 0,0-1 0 0 0,0 0 0 0 0,1 0 0 0 0,-1 0 0 0 0,0 0 0 0 0,0 0 0 0 0,0 0 0 0 0,1 0 11 0 0,14-3-118 0 0,0-2-1 0 0,-1 0 1 0 0,7-3 118 0 0,1 0-106 0 0,-21 7 6 0 0,4-2 179 0 0,0 0-2833 0 0,-6 3-2290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06.7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 27 2815 0 0,'0'0'64'0'0,"0"0"8"0"0,-13 0 8 0 0,13 0 0 0 0,0 0-80 0 0,0 0 0 0 0,0 0 0 0 0,0 0 0 0 0,0 0 96 0 0,0 0 8 0 0,0 0 0 0 0,0 0 0 0 0,0 0-264 0 0,2-13-48 0 0,-2 13-16 0 0,4-14-968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8:31:23.1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153 1 919 0 0,'0'0'127'0'0,"0"0"196"0"0,0 0 86 0 0,0 0 20 0 0,0 0 1 0 0,0 0-12 0 0,0 0-2 0 0,0 0 0 0 0,0 0 0 0 0,0 0 0 0 0,0 0 0 0 0,0 0 0 0 0,0 0-34 0 0,0 0-148 0 0,0 0-66 0 0,0 0-9 0 0,0 0-56 0 0,0 0-199 0 0,0 0-28 0 0,0 0 5 0 0,0 0-21 0 0,0 0-11 0 0,0 0-1 0 0,0 0 38 0 0,0 0 156 0 0,0 0 72 0 0,0 0 12 0 0,0 0 14 0 0,0 0 52 0 0,0 0 28 0 0,0 0 4 0 0,0 0 3 0 0,0 0 12 0 0,0 0 7 0 0,0 0 2 0 0,0 0-30 0 0,-1 3-122 0 0,-6 23-253 0 0,2 0 1 0 0,0 1 0 0 0,2-1-1 0 0,0 13 157 0 0,1-20-132 0 0,0 0 1 0 0,-2-1-1 0 0,-1 3 132 0 0,-6 29 26 0 0,10-44 29 0 0,0 0 0 0 0,-1 0 0 0 0,0 0 0 0 0,0 0 0 0 0,-2 1-55 0 0,-2 9 248 0 0,0-2 83 0 0,2-3-180 0 0,-1 0 0 0 0,2 1 0 0 0,0-1 0 0 0,0 1 0 0 0,1-1 0 0 0,0 2-151 0 0,-20 265 801 0 0,17-192-989 0 0,5-54 55 0 0,-2 0 0 0 0,-1 0 0 0 0,-2-1 0 0 0,-5 17 133 0 0,10-46 56 0 0,0-2 168 0 0,0 0 34 0 0,0 0 4 0 0,0 0-7 0 0,0 0-40 0 0,-2-1-21 0 0,-3 0-125 0 0,5 1-51 0 0,0 0-1 0 0,-1 0 0 0 0,1 0 0 0 0,0-1 1 0 0,0 1-1 0 0,-1 0 0 0 0,1 0 1 0 0,0 0-1 0 0,0 0 0 0 0,-1-1 0 0 0,1 1 1 0 0,0 0-1 0 0,0 0 0 0 0,0 0 1 0 0,0-1-1 0 0,-1 1 0 0 0,1 0 1 0 0,0 0-1 0 0,0-1 0 0 0,0 1 0 0 0,0 0 1 0 0,0-1-1 0 0,0 1 0 0 0,-1 0 1 0 0,1-1-18 0 0,2-7-15 0 0,-1 5-72 0 0,0 0 1 0 0,0 1-1 0 0,1 0 0 0 0,-1-1 1 0 0,1 1-1 0 0,0 0 0 0 0,0 0 1 0 0,0 0-1 0 0,0 0 0 0 0,0 0 1 0 0,1-1 86 0 0,2-2-439 0 0,1-1 243 0 0,-1-1-1 0 0,0 0 1 0 0,0 0-1 0 0,0 0 1 0 0,-1-1 0 0 0,-1 0-1 0 0,1 1 1 0 0,-1-1-1 0 0,0-1 1 0 0,-1 1-1 0 0,1-3 197 0 0,3-19-33 0 0,-2 0-1 0 0,1-17 34 0 0,-3-2 741 0 0,-1-1-741 0 0,-1 31 192 0 0,-6-39 357 0 0,5 47-616 0 0,-1 0 1 0 0,1 0-1 0 0,1 0 0 0 0,0 0 0 0 0,0 0 1 0 0,1-1-1 0 0,1 1 0 0 0,-1 0 67 0 0,11-31-975 0 0,10-50-503 0 0,-14 46 1218 0 0,1-3 1733 0 0,6-15-1473 0 0,-13 51 369 0 0,-1 11-199 0 0,-1 2-61 0 0,0 0-21 0 0,0 0-7 0 0,0 0 2 0 0,0 0 10 0 0,0 0 3 0 0,0 0 0 0 0,0 0 0 0 0,0 0 0 0 0,0 0-5 0 0,0 0-16 0 0,0 0 10 0 0,0 0-64 0 0,0 0-207 0 0,0 0-94 0 0,0 0-22 0 0,0 0 65 0 0,0 0 266 0 0,0 0 69 0 0,-3-3 71 0 0,3 3-117 0 0,0 0 0 0 0,0-1 1 0 0,0 1-1 0 0,0 0 0 0 0,0 0 0 0 0,0 0 0 0 0,0-1 1 0 0,0 1-1 0 0,-1 0 0 0 0,1 0 0 0 0,0 0 0 0 0,0-1 1 0 0,0 1-1 0 0,0 0 0 0 0,0 0 0 0 0,-1 0 0 0 0,1 0 1 0 0,0-1-1 0 0,0 1 0 0 0,0 0 0 0 0,-1 0 1 0 0,1 0-1 0 0,0 0 0 0 0,0 0 0 0 0,0 0 0 0 0,-1 0 1 0 0,1 0-1 0 0,0 0 0 0 0,0-1 0 0 0,0 1 0 0 0,-1 0 1 0 0,1 0-1 0 0,0 0 0 0 0,0 0 0 0 0,-1 0 0 0 0,1 0 1 0 0,0 1-1 0 0,0-1 0 0 0,-1 0-52 0 0,-1 3-5 0 0,0 0 1 0 0,-1 1-1 0 0,1 0 1 0 0,1-1-1 0 0,-1 1 0 0 0,0 0 1 0 0,1 0-1 0 0,0 0 1 0 0,0 0-1 0 0,0 0 0 0 0,0 0 1 0 0,1 1 4 0 0,-2 9-24 0 0,-5 22-175 0 0,1 13 199 0 0,-4 22-107 0 0,-39 189 1501 0 0,40-200-690 0 0,8-58-680 0 0,1-1-1 0 0,-1 1 0 0 0,1 0 1 0 0,0-1-1 0 0,-1 1 0 0 0,1 0 1 0 0,0 0-1 0 0,0-1 0 0 0,0 1 1 0 0,0 0-24 0 0,2 30 316 0 0,-2-3-174 0 0,0-26-207 0 0,0-3-51 0 0,0 2-11 0 0,2 9 3 0 0,-2-9 16 0 0,0-2 4 0 0,0 0 0 0 0,0 0-4 0 0,0 0-16 0 0,0 0-4 0 0,0 0 0 0 0,0-2 0 0 0,0-6-35 0 0,1 0-1 0 0,1 1 1 0 0,-1-1-1 0 0,1 0 1 0 0,2-4 163 0 0,-3 10-407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94C43-4BB1-1045-B29F-89E4205F4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59934-7033-474A-9876-39D93D16AC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392D2-BCF8-C343-A75D-1A0CCCC9F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62C6F-C7BC-844E-89B6-005DCC2B3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38E1D-34F7-EA4F-B446-82B5E2B7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041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99BF7-B52F-7F42-AE9D-AE5DFDBF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AD250F-0382-C448-A8B5-54CADF22A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B8796-B824-EF4A-9269-4400FF2EC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8CEDD-D87B-274F-A26C-9B9A7399B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B4F35-DF1E-5043-A6FC-7E6CA06BA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874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52069C-8C97-9D4A-87F7-D91663FF0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11F041-8378-E042-9B63-F6B9824F7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7E9DB-3A45-A144-AA89-33757E59E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D1945-5539-6342-AE27-0B064836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A7FF6-1168-E14D-87EC-F8F99B3F4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4043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D2D48F-5113-4C22-81AE-7DC85D1B1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E921BC-5DF2-41C9-8F74-86E223022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75FBFA-0634-40C0-8925-81DE80E6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68EE6E-97AD-4487-B171-E56BBBCE3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6236D4-14C5-4C98-A39C-2341AA7F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2699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8C98E2-7C9E-4A96-866D-58C4DF260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CBED88-8060-443E-8222-BE470FB86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F02D99-2BB2-4746-99A0-D9881773F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C6D400-4E29-4602-B6BE-2165AED5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19F36E-0C13-4BC0-9077-A8A074C5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1422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B20064-9302-4D62-87A1-11A3C0642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D2EBF0-47EE-4393-8AF7-D4323927C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C75485-B130-4ED3-92A5-C40C9A75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EAAF08-9287-45AA-A19B-8FDAE7B0F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AD11DE-ECE9-42C9-B966-ADECDBE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6109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EEA32-3424-43B9-A9EF-42F314D9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218773-9680-4FD3-85E2-15FCC29B9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9C040D-9985-41AA-BC82-E2B6C9170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61C7EE-F324-4D6A-9315-2992FB99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E5ED387-F772-4732-92A5-D2436E6B0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8FA2A-6A21-4196-8B8C-23C29BE7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4669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B8A86-B49C-4D1D-8F7F-6FBC16494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6775E9-2D34-4CD5-9EDB-495996902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09029E-BE91-4ACA-BBED-907F54053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850EE0-65FF-4B36-B13E-EF72F1DBE4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9F90D6B-E156-4CB0-873B-908F3B66A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F66C11-9B90-45C1-90C7-3D11856FC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F4E9BC-58E4-44A3-B03B-E1CF895F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3D3032-B71F-4D25-A1D4-13231F74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8888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D4CF0B-ECC7-4770-9E40-089E99543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A8283CF-D337-4427-A013-68084553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FCD9B5-4F69-447F-AC6C-E9E7A54E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525DE6-84BD-45C5-A9C0-27F24D333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7048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3935CAC-B21A-43AE-BD0A-5E53E960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A8D154-C2BF-4063-BD16-DC4E26BA3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77C111-2D0D-4BF9-B490-CF345B05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92474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1D267-2852-4AA3-BA2E-90B66552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AE83B4-E111-4824-88B3-47428F463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ABC5E-854D-4B00-B5A7-E21E808CE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0B764C-2D92-401F-9F58-BF2A9F87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0AB3A8-CDBB-49CF-8AFB-0DFE46633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B1D93B-450F-45B0-8BE4-C891F6AA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788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66F14-2894-A54F-B729-89EDBD8C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E0022-E813-614D-83BD-7FA3DDFBB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C8A5B-8282-4142-9717-2DC5AD26A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EEEEB-4392-8244-8941-C9147616B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4B57D-6383-AD42-987E-FB8EC29BE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561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0B3352-9095-4644-9EE7-E3797F21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FA879B5-FF95-4DC8-815B-8E7FBBBAC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0F6F37-2CF5-4027-B0AC-E34B4C09A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EC4C1A-324E-47CD-A9C6-D3B18B65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701186B-E4FC-4298-B06A-81D029E81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523DE-D381-4B8F-9FBC-CD4E5982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4675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A45574-643A-4C32-AB9B-B154A54E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D03BFF-B835-47C7-92BA-6FBFC3009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577995-DDE6-4B0E-A690-052DAD60C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4166CD-0D23-4797-84BE-16B2A75A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B09063-FA42-4099-A1F0-9985ABE8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09605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B9827F-4C1F-4414-857A-6346A822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3E2BF41-98AC-4CBC-9DF0-FA910B967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0993E0-53CE-4833-9B6A-6D0B9CD0B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A01B69-4E1C-4A89-B8A5-8E274680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872864-A72A-49F8-AE8D-259317D7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736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6DEDF-7438-D44B-ADD5-A2159BD67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A447E-CA7B-B84D-BB6E-60B827626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CC3E8-E069-5448-9C08-2A1D15B5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C1E18-29BD-8940-A20C-C3D9E6DAB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A53B7-4292-6246-A94E-778BECB3A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69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1BCC2-4100-3440-912D-AD3CCEE9B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85F17-BD55-0C47-B398-9195F21DAF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E7EDC-C80B-8A45-9124-71D630439F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8F7A0-ABE3-9D41-A35F-F1D2FB0F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75D2DD-E90E-2F4D-B640-5DB2769A4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32605-5D9B-D84F-B799-8905317B8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129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192AC-D336-D74D-A1D0-8C72AD33D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E4D69-0BF8-174E-B94C-545B163C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ECFEA-522D-0449-A795-359B847EC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A00C36-37CF-764B-B616-907EA9C39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80539-453C-6044-AB86-CF8248DFCE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B94FF-8B83-A34C-BA2E-79F673FD0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8BBB9F-873C-BD42-A55E-431628DB7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0BFCE8-52A9-3640-8C7E-D1BD8C649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65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55F05-196E-4349-B814-7775FDCFA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818F62-4E83-CD48-B1EF-175D80DD0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4A8DB7-57CD-2D4A-BB89-ED37D1D6B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465AB2-2303-1C42-BFF5-4A3CA0C64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90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E820FC-21DA-6540-AA4D-3EFA9482D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3211DF-F6AB-E343-B5F9-8A587AAD3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9BA3E-7236-6445-B88B-496DD0756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593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0CABF-8E00-FF47-A9C9-649BB6310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D887C-C8DC-1142-B6F6-31C35E799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F9ED7-5EBC-AF47-BA7B-F4DA5137E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2D948-085F-6649-BC52-03117715D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B24A41-1C04-EE4C-8120-4CC7B25A7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3BB796-AFDE-494D-85B9-AF649DAD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81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D8922-F841-4648-85B5-8D464EC8D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018BC0-40F4-9F46-A113-86AE9F92E9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FEA35-9926-E244-97D0-BADE3DC68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63BAD3-AF9A-9046-826E-62BD08D10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D6E1F-5933-9F46-8045-E65FADC92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36246E-67F7-8A46-8024-73D2AECA6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42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B4DCE9-46D6-A648-BD3E-A5F537867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1BC33-DAC5-4F44-919B-27C6C5CA0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7F876-918F-E544-AC49-3C1341A40A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2755-D9E6-2A44-A8F3-E82BAA860265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20AD1-EF07-AA40-8189-B4331ED51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1B2C2C-94FF-9248-9372-D4B11DD66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09FD7-D0FE-BE44-AD1B-0D74885845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45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2CB8FA-70A5-440E-80D9-3A8E2494D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913DC4-E2F5-4410-8275-D2C30A97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73427-98E8-4CFE-96C3-EA56494A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841E3-9B91-45E3-BDDD-712C35DF4439}" type="datetimeFigureOut">
              <a:rPr lang="fr-CA" smtClean="0"/>
              <a:t>20-11-03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8CF6AC-DD76-4E16-9BEA-31B358B14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FBB525-7FBE-4480-BAFB-476EB7C1A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52661-9BDC-4D76-84C9-5EBDFC84B9E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166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13.xml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12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customXml" Target="../ink/ink12.xml"/><Relationship Id="rId5" Type="http://schemas.openxmlformats.org/officeDocument/2006/relationships/customXml" Target="../ink/ink9.xml"/><Relationship Id="rId10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customXml" Target="../ink/ink11.xml"/><Relationship Id="rId1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.xml"/><Relationship Id="rId13" Type="http://schemas.openxmlformats.org/officeDocument/2006/relationships/image" Target="../media/image19.png"/><Relationship Id="rId18" Type="http://schemas.openxmlformats.org/officeDocument/2006/relationships/customXml" Target="../ink/ink22.xml"/><Relationship Id="rId3" Type="http://schemas.openxmlformats.org/officeDocument/2006/relationships/image" Target="../media/image15.png"/><Relationship Id="rId21" Type="http://schemas.openxmlformats.org/officeDocument/2006/relationships/image" Target="../media/image23.png"/><Relationship Id="rId7" Type="http://schemas.openxmlformats.org/officeDocument/2006/relationships/image" Target="../media/image17.png"/><Relationship Id="rId12" Type="http://schemas.openxmlformats.org/officeDocument/2006/relationships/customXml" Target="../ink/ink19.xml"/><Relationship Id="rId17" Type="http://schemas.openxmlformats.org/officeDocument/2006/relationships/image" Target="../media/image21.png"/><Relationship Id="rId2" Type="http://schemas.openxmlformats.org/officeDocument/2006/relationships/customXml" Target="../ink/ink14.xml"/><Relationship Id="rId16" Type="http://schemas.openxmlformats.org/officeDocument/2006/relationships/customXml" Target="../ink/ink21.xml"/><Relationship Id="rId20" Type="http://schemas.openxmlformats.org/officeDocument/2006/relationships/customXml" Target="../ink/ink23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16.xml"/><Relationship Id="rId11" Type="http://schemas.openxmlformats.org/officeDocument/2006/relationships/image" Target="../media/image6.png"/><Relationship Id="rId5" Type="http://schemas.openxmlformats.org/officeDocument/2006/relationships/image" Target="../media/image16.png"/><Relationship Id="rId15" Type="http://schemas.openxmlformats.org/officeDocument/2006/relationships/image" Target="../media/image20.png"/><Relationship Id="rId10" Type="http://schemas.openxmlformats.org/officeDocument/2006/relationships/customXml" Target="../ink/ink18.xml"/><Relationship Id="rId19" Type="http://schemas.openxmlformats.org/officeDocument/2006/relationships/image" Target="../media/image22.png"/><Relationship Id="rId4" Type="http://schemas.openxmlformats.org/officeDocument/2006/relationships/customXml" Target="../ink/ink15.xml"/><Relationship Id="rId9" Type="http://schemas.openxmlformats.org/officeDocument/2006/relationships/image" Target="../media/image18.png"/><Relationship Id="rId14" Type="http://schemas.openxmlformats.org/officeDocument/2006/relationships/customXml" Target="../ink/ink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2D6F6-7B73-8C42-B421-5A2695E56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Simplifications des fonctions logiques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FC64E-83CB-2342-9898-544B48984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Une fonction est dite simplifié </a:t>
            </a:r>
            <a:r>
              <a:rPr lang="fr-FR" dirty="0" err="1"/>
              <a:t>ssi</a:t>
            </a:r>
            <a:r>
              <a:rPr lang="fr-FR" dirty="0"/>
              <a:t> elle contient un minimum de termes (un produit de n variable ab, abc, </a:t>
            </a:r>
            <a:r>
              <a:rPr lang="fr-FR" dirty="0" err="1"/>
              <a:t>abd</a:t>
            </a:r>
            <a:r>
              <a:rPr lang="fr-FR" dirty="0"/>
              <a:t>) de littéraux (</a:t>
            </a:r>
            <a:r>
              <a:rPr lang="fr-FR" dirty="0" err="1"/>
              <a:t>a,b,c</a:t>
            </a:r>
            <a:r>
              <a:rPr lang="fr-FR" dirty="0"/>
              <a:t>, </a:t>
            </a:r>
            <a:r>
              <a:rPr lang="fr-FR" dirty="0" err="1"/>
              <a:t>etc</a:t>
            </a:r>
            <a:r>
              <a:rPr lang="fr-FR" dirty="0"/>
              <a:t>) et un minimum de </a:t>
            </a:r>
            <a:r>
              <a:rPr lang="fr-FR" dirty="0" err="1"/>
              <a:t>litéraux</a:t>
            </a:r>
            <a:r>
              <a:rPr lang="fr-FR" dirty="0"/>
              <a:t>.</a:t>
            </a:r>
          </a:p>
          <a:p>
            <a:r>
              <a:rPr lang="fr-FR" dirty="0"/>
              <a:t>Coût d’une fonction: il est représenté par deux valeurs; nombre de termes et nombre de </a:t>
            </a:r>
            <a:r>
              <a:rPr lang="fr-FR" dirty="0" err="1"/>
              <a:t>litéraux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Exemple: F(a, </a:t>
            </a:r>
            <a:r>
              <a:rPr lang="fr-FR" dirty="0" err="1"/>
              <a:t>b,c</a:t>
            </a:r>
            <a:r>
              <a:rPr lang="fr-FR" dirty="0"/>
              <a:t> )= a </a:t>
            </a:r>
            <a:r>
              <a:rPr lang="fr-FR" dirty="0" err="1"/>
              <a:t>b’+ab</a:t>
            </a:r>
            <a:r>
              <a:rPr lang="fr-FR" dirty="0"/>
              <a:t>+ a+ ca</a:t>
            </a:r>
          </a:p>
          <a:p>
            <a:pPr marL="3200400" lvl="7" indent="0">
              <a:buNone/>
            </a:pPr>
            <a:r>
              <a:rPr lang="fr-FR" dirty="0"/>
              <a:t>1,2      3,4    5    6,7</a:t>
            </a:r>
          </a:p>
          <a:p>
            <a:pPr lvl="2"/>
            <a:r>
              <a:rPr lang="fr-FR" dirty="0"/>
              <a:t>Coût: 3 termes, 7 </a:t>
            </a:r>
            <a:r>
              <a:rPr lang="fr-FR" dirty="0" err="1"/>
              <a:t>litéraux</a:t>
            </a:r>
            <a:endParaRPr lang="fr-FR" dirty="0"/>
          </a:p>
          <a:p>
            <a:r>
              <a:rPr lang="fr-FR" dirty="0"/>
              <a:t>On peut simplifier cette fonction en utilisant les propriétés de l’algèbre de </a:t>
            </a:r>
            <a:r>
              <a:rPr lang="fr-FR" dirty="0" err="1"/>
              <a:t>Bool</a:t>
            </a:r>
            <a:r>
              <a:rPr lang="fr-FR" dirty="0"/>
              <a:t>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8655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07BD9-3BD7-4F46-98BF-B1540379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Exemples: Cas de deux variables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Cas de </a:t>
            </a:r>
            <a:r>
              <a:rPr lang="fr-CA" dirty="0" err="1">
                <a:solidFill>
                  <a:srgbClr val="C00000"/>
                </a:solidFill>
              </a:rPr>
              <a:t>mintermes</a:t>
            </a:r>
            <a:endParaRPr lang="fr-CA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650678A-18DB-452E-AD20-AA1295BE1B2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40952664"/>
              </p:ext>
            </p:extLst>
          </p:nvPr>
        </p:nvGraphicFramePr>
        <p:xfrm>
          <a:off x="1012371" y="2150450"/>
          <a:ext cx="500742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029">
                  <a:extLst>
                    <a:ext uri="{9D8B030D-6E8A-4147-A177-3AD203B41FA5}">
                      <a16:colId xmlns:a16="http://schemas.microsoft.com/office/drawing/2014/main" val="269077142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274133949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661039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F(</a:t>
                      </a:r>
                      <a:r>
                        <a:rPr lang="fr-CA" dirty="0" err="1"/>
                        <a:t>a,b</a:t>
                      </a:r>
                      <a:r>
                        <a:rPr lang="fr-CA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5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08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959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62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543185"/>
                  </a:ext>
                </a:extLst>
              </a:tr>
            </a:tbl>
          </a:graphicData>
        </a:graphic>
      </p:graphicFrame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D60F49-90BA-4AC4-BB19-AC68558AD3E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fr-CA" dirty="0">
                <a:solidFill>
                  <a:prstClr val="black"/>
                </a:solidFill>
              </a:rPr>
              <a:t>f(</a:t>
            </a:r>
            <a:r>
              <a:rPr lang="fr-CA" dirty="0" err="1">
                <a:solidFill>
                  <a:prstClr val="black"/>
                </a:solidFill>
              </a:rPr>
              <a:t>a,b</a:t>
            </a:r>
            <a:r>
              <a:rPr lang="fr-CA" dirty="0">
                <a:solidFill>
                  <a:prstClr val="black"/>
                </a:solidFill>
              </a:rPr>
              <a:t>) = f (0,0).</a:t>
            </a:r>
            <a:r>
              <a:rPr lang="fr-CA" dirty="0" err="1">
                <a:solidFill>
                  <a:prstClr val="black"/>
                </a:solidFill>
              </a:rPr>
              <a:t>a’b</a:t>
            </a:r>
            <a:r>
              <a:rPr lang="fr-CA" dirty="0">
                <a:solidFill>
                  <a:prstClr val="black"/>
                </a:solidFill>
              </a:rPr>
              <a:t>’+ 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 (0,1).</a:t>
            </a:r>
            <a:r>
              <a:rPr lang="fr-CA" dirty="0" err="1">
                <a:solidFill>
                  <a:prstClr val="black"/>
                </a:solidFill>
                <a:highlight>
                  <a:srgbClr val="FFFF00"/>
                </a:highlight>
              </a:rPr>
              <a:t>a’b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 </a:t>
            </a:r>
            <a:r>
              <a:rPr lang="fr-CA" dirty="0">
                <a:solidFill>
                  <a:prstClr val="black"/>
                </a:solidFill>
              </a:rPr>
              <a:t>+ 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 (1,0).ab</a:t>
            </a:r>
            <a:r>
              <a:rPr lang="fr-CA" dirty="0">
                <a:solidFill>
                  <a:prstClr val="black"/>
                </a:solidFill>
              </a:rPr>
              <a:t>’ + f (1,1,).ab</a:t>
            </a:r>
          </a:p>
          <a:p>
            <a:pPr marL="685800" lvl="2">
              <a:spcBef>
                <a:spcPts val="1000"/>
              </a:spcBef>
            </a:pPr>
            <a:r>
              <a:rPr lang="fr-CA" dirty="0">
                <a:solidFill>
                  <a:prstClr val="black"/>
                </a:solidFill>
              </a:rPr>
              <a:t>f(</a:t>
            </a:r>
            <a:r>
              <a:rPr lang="fr-CA" dirty="0" err="1">
                <a:solidFill>
                  <a:prstClr val="black"/>
                </a:solidFill>
              </a:rPr>
              <a:t>a,b</a:t>
            </a:r>
            <a:r>
              <a:rPr lang="fr-CA" dirty="0">
                <a:solidFill>
                  <a:prstClr val="black"/>
                </a:solidFill>
              </a:rPr>
              <a:t>)= </a:t>
            </a:r>
            <a:r>
              <a:rPr lang="fr-CA" dirty="0" err="1">
                <a:solidFill>
                  <a:prstClr val="black"/>
                </a:solidFill>
              </a:rPr>
              <a:t>a’b’+ab</a:t>
            </a:r>
            <a:endParaRPr lang="fr-C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06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07BD9-3BD7-4F46-98BF-B1540379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Exemples: Cas de deux variables, </a:t>
            </a:r>
            <a:r>
              <a:rPr lang="fr-CA" dirty="0" err="1"/>
              <a:t>maxterme</a:t>
            </a:r>
            <a:endParaRPr lang="fr-CA" dirty="0"/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5650678A-18DB-452E-AD20-AA1295BE1B2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012371" y="2150450"/>
          <a:ext cx="500742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029">
                  <a:extLst>
                    <a:ext uri="{9D8B030D-6E8A-4147-A177-3AD203B41FA5}">
                      <a16:colId xmlns:a16="http://schemas.microsoft.com/office/drawing/2014/main" val="269077142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274133949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661039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F(</a:t>
                      </a:r>
                      <a:r>
                        <a:rPr lang="fr-CA" dirty="0" err="1"/>
                        <a:t>a,b</a:t>
                      </a:r>
                      <a:r>
                        <a:rPr lang="fr-CA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591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08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959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62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543185"/>
                  </a:ext>
                </a:extLst>
              </a:tr>
            </a:tbl>
          </a:graphicData>
        </a:graphic>
      </p:graphicFrame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D60F49-90BA-4AC4-BB19-AC68558AD3E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f(</a:t>
            </a:r>
            <a:r>
              <a:rPr lang="fr-CA" sz="2400" dirty="0" err="1">
                <a:solidFill>
                  <a:prstClr val="black"/>
                </a:solidFill>
              </a:rPr>
              <a:t>a,b</a:t>
            </a:r>
            <a:r>
              <a:rPr lang="fr-CA" sz="2400" dirty="0">
                <a:solidFill>
                  <a:prstClr val="black"/>
                </a:solidFill>
              </a:rPr>
              <a:t>) = </a:t>
            </a:r>
            <a:r>
              <a:rPr lang="fr-CA" sz="2400" dirty="0">
                <a:solidFill>
                  <a:srgbClr val="C00000"/>
                </a:solidFill>
                <a:highlight>
                  <a:srgbClr val="FFFF00"/>
                </a:highlight>
              </a:rPr>
              <a:t>(</a:t>
            </a:r>
            <a:r>
              <a:rPr lang="fr-CA" sz="2400" dirty="0">
                <a:solidFill>
                  <a:prstClr val="black"/>
                </a:solidFill>
                <a:highlight>
                  <a:srgbClr val="FFFF00"/>
                </a:highlight>
              </a:rPr>
              <a:t>f (1,1)+</a:t>
            </a:r>
            <a:r>
              <a:rPr lang="fr-CA" sz="2400" dirty="0" err="1">
                <a:solidFill>
                  <a:prstClr val="black"/>
                </a:solidFill>
                <a:highlight>
                  <a:srgbClr val="FFFF00"/>
                </a:highlight>
              </a:rPr>
              <a:t>a’+b</a:t>
            </a:r>
            <a:r>
              <a:rPr lang="fr-CA" sz="2400" dirty="0">
                <a:solidFill>
                  <a:prstClr val="black"/>
                </a:solidFill>
                <a:highlight>
                  <a:srgbClr val="FFFF00"/>
                </a:highlight>
              </a:rPr>
              <a:t>’</a:t>
            </a:r>
            <a:r>
              <a:rPr lang="fr-CA" sz="2400" dirty="0">
                <a:solidFill>
                  <a:srgbClr val="C00000"/>
                </a:solidFill>
                <a:highlight>
                  <a:srgbClr val="FFFF00"/>
                </a:highlight>
              </a:rPr>
              <a:t>).(</a:t>
            </a:r>
            <a:r>
              <a:rPr lang="fr-CA" sz="2400" dirty="0">
                <a:solidFill>
                  <a:prstClr val="black"/>
                </a:solidFill>
                <a:highlight>
                  <a:srgbClr val="FFFF00"/>
                </a:highlight>
              </a:rPr>
              <a:t> </a:t>
            </a:r>
            <a:r>
              <a:rPr lang="fr-CA" sz="2400" dirty="0">
                <a:solidFill>
                  <a:prstClr val="black"/>
                </a:solidFill>
              </a:rPr>
              <a:t>f (0,1)+</a:t>
            </a:r>
            <a:r>
              <a:rPr lang="fr-CA" sz="2400" dirty="0" err="1">
                <a:solidFill>
                  <a:prstClr val="black"/>
                </a:solidFill>
              </a:rPr>
              <a:t>a+b</a:t>
            </a:r>
            <a:r>
              <a:rPr lang="fr-CA" sz="2400" dirty="0">
                <a:solidFill>
                  <a:prstClr val="black"/>
                </a:solidFill>
              </a:rPr>
              <a:t>’</a:t>
            </a:r>
            <a:r>
              <a:rPr lang="fr-CA" sz="2400" dirty="0">
                <a:solidFill>
                  <a:srgbClr val="C00000"/>
                </a:solidFill>
              </a:rPr>
              <a:t>)(</a:t>
            </a:r>
            <a:r>
              <a:rPr lang="fr-CA" sz="2400" dirty="0">
                <a:solidFill>
                  <a:prstClr val="black"/>
                </a:solidFill>
              </a:rPr>
              <a:t>f (1,0)+</a:t>
            </a:r>
            <a:r>
              <a:rPr lang="fr-CA" sz="2400" dirty="0" err="1">
                <a:solidFill>
                  <a:prstClr val="black"/>
                </a:solidFill>
              </a:rPr>
              <a:t>a’+b</a:t>
            </a:r>
            <a:r>
              <a:rPr lang="fr-CA" sz="2400" dirty="0">
                <a:solidFill>
                  <a:srgbClr val="C00000"/>
                </a:solidFill>
              </a:rPr>
              <a:t>)(</a:t>
            </a:r>
            <a:r>
              <a:rPr lang="fr-CA" sz="2400" dirty="0">
                <a:solidFill>
                  <a:prstClr val="black"/>
                </a:solidFill>
                <a:highlight>
                  <a:srgbClr val="FFFF00"/>
                </a:highlight>
              </a:rPr>
              <a:t>f (0,0,)+</a:t>
            </a:r>
            <a:r>
              <a:rPr lang="fr-CA" sz="2400" dirty="0" err="1">
                <a:solidFill>
                  <a:prstClr val="black"/>
                </a:solidFill>
                <a:highlight>
                  <a:srgbClr val="FFFF00"/>
                </a:highlight>
              </a:rPr>
              <a:t>a’+b</a:t>
            </a:r>
            <a:r>
              <a:rPr lang="fr-CA" sz="2400" dirty="0">
                <a:solidFill>
                  <a:prstClr val="black"/>
                </a:solidFill>
                <a:highlight>
                  <a:srgbClr val="FFFF00"/>
                </a:highlight>
              </a:rPr>
              <a:t>’</a:t>
            </a:r>
            <a:r>
              <a:rPr lang="fr-CA" sz="2400" dirty="0">
                <a:solidFill>
                  <a:srgbClr val="C00000"/>
                </a:solidFill>
                <a:highlight>
                  <a:srgbClr val="FFFF00"/>
                </a:highlight>
              </a:rPr>
              <a:t>) </a:t>
            </a:r>
            <a:endParaRPr lang="fr-CA" sz="2400" dirty="0">
              <a:highlight>
                <a:srgbClr val="FFFF00"/>
              </a:highlight>
            </a:endParaRPr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f(</a:t>
            </a:r>
            <a:r>
              <a:rPr lang="fr-CA" sz="2400" dirty="0" err="1"/>
              <a:t>a,b</a:t>
            </a:r>
            <a:r>
              <a:rPr lang="fr-CA" sz="2400" dirty="0"/>
              <a:t>) =</a:t>
            </a:r>
            <a:r>
              <a:rPr lang="fr-CA" sz="2400" dirty="0">
                <a:solidFill>
                  <a:srgbClr val="C00000"/>
                </a:solidFill>
              </a:rPr>
              <a:t> (</a:t>
            </a:r>
            <a:r>
              <a:rPr lang="fr-CA" sz="2400" dirty="0" err="1">
                <a:solidFill>
                  <a:prstClr val="black"/>
                </a:solidFill>
              </a:rPr>
              <a:t>a+b</a:t>
            </a:r>
            <a:r>
              <a:rPr lang="fr-CA" sz="2400" dirty="0">
                <a:solidFill>
                  <a:prstClr val="black"/>
                </a:solidFill>
              </a:rPr>
              <a:t>’</a:t>
            </a:r>
            <a:r>
              <a:rPr lang="fr-CA" sz="2400" dirty="0">
                <a:solidFill>
                  <a:srgbClr val="C00000"/>
                </a:solidFill>
              </a:rPr>
              <a:t>)(</a:t>
            </a:r>
            <a:r>
              <a:rPr lang="fr-CA" sz="2400" dirty="0" err="1">
                <a:solidFill>
                  <a:prstClr val="black"/>
                </a:solidFill>
              </a:rPr>
              <a:t>a’+b</a:t>
            </a:r>
            <a:r>
              <a:rPr lang="fr-CA" sz="2400" dirty="0">
                <a:solidFill>
                  <a:srgbClr val="C00000"/>
                </a:solidFill>
              </a:rPr>
              <a:t>)=</a:t>
            </a:r>
            <a:r>
              <a:rPr lang="fr-CA" sz="2400" dirty="0" err="1">
                <a:solidFill>
                  <a:srgbClr val="C00000"/>
                </a:solidFill>
              </a:rPr>
              <a:t>aa</a:t>
            </a:r>
            <a:r>
              <a:rPr lang="fr-CA" sz="2400" dirty="0">
                <a:solidFill>
                  <a:srgbClr val="C00000"/>
                </a:solidFill>
              </a:rPr>
              <a:t>’+ab+b’a’+</a:t>
            </a:r>
            <a:r>
              <a:rPr lang="fr-CA" sz="2400" dirty="0" err="1">
                <a:solidFill>
                  <a:srgbClr val="C00000"/>
                </a:solidFill>
              </a:rPr>
              <a:t>b’b</a:t>
            </a:r>
            <a:r>
              <a:rPr lang="fr-CA" sz="2400" dirty="0">
                <a:solidFill>
                  <a:srgbClr val="C00000"/>
                </a:solidFill>
              </a:rPr>
              <a:t> </a:t>
            </a:r>
            <a:endParaRPr lang="fr-CA" sz="2400" dirty="0"/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f(</a:t>
            </a:r>
            <a:r>
              <a:rPr lang="fr-CA" sz="2400" dirty="0" err="1"/>
              <a:t>a,b</a:t>
            </a:r>
            <a:r>
              <a:rPr lang="fr-CA" sz="2400" dirty="0"/>
              <a:t>) =</a:t>
            </a:r>
            <a:r>
              <a:rPr lang="fr-CA" sz="2400" dirty="0">
                <a:solidFill>
                  <a:srgbClr val="C00000"/>
                </a:solidFill>
              </a:rPr>
              <a:t> </a:t>
            </a:r>
            <a:r>
              <a:rPr lang="fr-CA" sz="2400" dirty="0" err="1">
                <a:solidFill>
                  <a:srgbClr val="C00000"/>
                </a:solidFill>
              </a:rPr>
              <a:t>ab+b’a</a:t>
            </a:r>
            <a:r>
              <a:rPr lang="fr-CA" sz="2400" dirty="0">
                <a:solidFill>
                  <a:srgbClr val="C00000"/>
                </a:solidFill>
              </a:rPr>
              <a:t>’</a:t>
            </a:r>
            <a:endParaRPr lang="fr-CA" sz="2400" dirty="0"/>
          </a:p>
          <a:p>
            <a:pPr marL="685800" lvl="2">
              <a:spcBef>
                <a:spcPts val="1000"/>
              </a:spcBef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32073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FAEE3-AE11-4A23-8791-9691D529A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Exemples (Trois variables)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390C85D2-D15C-4191-985D-5537299977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41531" y="2285121"/>
            <a:ext cx="3974937" cy="3432345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6F72545-EFB5-46A2-AE8B-935A7F45A6E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Somme de </a:t>
            </a:r>
            <a:r>
              <a:rPr lang="fr-CA" sz="2400" dirty="0" err="1">
                <a:solidFill>
                  <a:prstClr val="black"/>
                </a:solidFill>
              </a:rPr>
              <a:t>mintermes</a:t>
            </a:r>
            <a:endParaRPr lang="fr-CA" sz="2400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f(</a:t>
            </a:r>
            <a:r>
              <a:rPr lang="fr-CA" sz="2400" dirty="0" err="1">
                <a:solidFill>
                  <a:prstClr val="black"/>
                </a:solidFill>
              </a:rPr>
              <a:t>a,b,c</a:t>
            </a:r>
            <a:r>
              <a:rPr lang="fr-CA" sz="2400" dirty="0">
                <a:solidFill>
                  <a:prstClr val="black"/>
                </a:solidFill>
              </a:rPr>
              <a:t>) = 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f(0,0,0)</a:t>
            </a:r>
            <a:r>
              <a:rPr lang="fr-CA" dirty="0" err="1">
                <a:solidFill>
                  <a:prstClr val="black"/>
                </a:solidFill>
              </a:rPr>
              <a:t>a’b’c</a:t>
            </a:r>
            <a:r>
              <a:rPr lang="fr-CA" dirty="0">
                <a:solidFill>
                  <a:prstClr val="black"/>
                </a:solidFill>
              </a:rPr>
              <a:t>’+ 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f(0,0,1) </a:t>
            </a:r>
            <a:r>
              <a:rPr lang="fr-CA" dirty="0" err="1">
                <a:solidFill>
                  <a:prstClr val="black"/>
                </a:solidFill>
              </a:rPr>
              <a:t>a’b’c</a:t>
            </a:r>
            <a:r>
              <a:rPr lang="fr-CA" dirty="0">
                <a:solidFill>
                  <a:prstClr val="black"/>
                </a:solidFill>
              </a:rPr>
              <a:t> + f(0,10) </a:t>
            </a:r>
            <a:r>
              <a:rPr lang="fr-CA" dirty="0" err="1">
                <a:solidFill>
                  <a:prstClr val="black"/>
                </a:solidFill>
              </a:rPr>
              <a:t>a’bc</a:t>
            </a:r>
            <a:r>
              <a:rPr lang="fr-CA" dirty="0">
                <a:solidFill>
                  <a:prstClr val="black"/>
                </a:solidFill>
              </a:rPr>
              <a:t>’ + f(0,1,1) </a:t>
            </a:r>
            <a:r>
              <a:rPr lang="fr-CA" dirty="0" err="1">
                <a:solidFill>
                  <a:prstClr val="black"/>
                </a:solidFill>
              </a:rPr>
              <a:t>a’bc</a:t>
            </a:r>
            <a:r>
              <a:rPr lang="fr-CA" dirty="0">
                <a:solidFill>
                  <a:prstClr val="black"/>
                </a:solidFill>
              </a:rPr>
              <a:t> +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f(1,0,0) </a:t>
            </a:r>
            <a:r>
              <a:rPr lang="fr-CA" dirty="0" err="1">
                <a:solidFill>
                  <a:prstClr val="black"/>
                </a:solidFill>
              </a:rPr>
              <a:t>ab’c</a:t>
            </a:r>
            <a:r>
              <a:rPr lang="fr-CA" dirty="0">
                <a:solidFill>
                  <a:prstClr val="black"/>
                </a:solidFill>
              </a:rPr>
              <a:t>’ +f(1,0,1) </a:t>
            </a:r>
            <a:r>
              <a:rPr lang="fr-CA" dirty="0" err="1">
                <a:solidFill>
                  <a:prstClr val="black"/>
                </a:solidFill>
              </a:rPr>
              <a:t>ab’c</a:t>
            </a:r>
            <a:r>
              <a:rPr lang="fr-CA" dirty="0">
                <a:solidFill>
                  <a:prstClr val="black"/>
                </a:solidFill>
              </a:rPr>
              <a:t> +f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(1,1,0) </a:t>
            </a:r>
            <a:r>
              <a:rPr lang="fr-CA" dirty="0">
                <a:solidFill>
                  <a:prstClr val="black"/>
                </a:solidFill>
              </a:rPr>
              <a:t>abc’ +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f(1,1,1</a:t>
            </a:r>
            <a:r>
              <a:rPr lang="fr-CA" dirty="0">
                <a:solidFill>
                  <a:prstClr val="black"/>
                </a:solidFill>
              </a:rPr>
              <a:t>)</a:t>
            </a:r>
            <a:r>
              <a:rPr lang="fr-CA" sz="2400" dirty="0">
                <a:solidFill>
                  <a:prstClr val="black"/>
                </a:solidFill>
              </a:rPr>
              <a:t> abc</a:t>
            </a:r>
            <a:endParaRPr lang="fr-CA" sz="2200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f(</a:t>
            </a:r>
            <a:r>
              <a:rPr lang="fr-CA" sz="2400" dirty="0" err="1">
                <a:solidFill>
                  <a:prstClr val="black"/>
                </a:solidFill>
              </a:rPr>
              <a:t>a,b,c</a:t>
            </a:r>
            <a:r>
              <a:rPr lang="fr-CA" sz="2400" dirty="0">
                <a:solidFill>
                  <a:prstClr val="black"/>
                </a:solidFill>
              </a:rPr>
              <a:t>) = </a:t>
            </a:r>
            <a:r>
              <a:rPr lang="fr-CA" dirty="0" err="1">
                <a:solidFill>
                  <a:prstClr val="black"/>
                </a:solidFill>
              </a:rPr>
              <a:t>a’bc</a:t>
            </a:r>
            <a:r>
              <a:rPr lang="fr-CA" dirty="0">
                <a:solidFill>
                  <a:prstClr val="black"/>
                </a:solidFill>
              </a:rPr>
              <a:t>’ + </a:t>
            </a:r>
            <a:r>
              <a:rPr lang="fr-CA" dirty="0" err="1">
                <a:solidFill>
                  <a:prstClr val="black"/>
                </a:solidFill>
              </a:rPr>
              <a:t>a’bc</a:t>
            </a:r>
            <a:r>
              <a:rPr lang="fr-CA" dirty="0">
                <a:solidFill>
                  <a:prstClr val="black"/>
                </a:solidFill>
              </a:rPr>
              <a:t> +</a:t>
            </a:r>
            <a:r>
              <a:rPr lang="fr-CA" dirty="0" err="1">
                <a:solidFill>
                  <a:prstClr val="black"/>
                </a:solidFill>
              </a:rPr>
              <a:t>ab’c</a:t>
            </a:r>
            <a:r>
              <a:rPr lang="fr-CA" dirty="0">
                <a:solidFill>
                  <a:prstClr val="black"/>
                </a:solidFill>
              </a:rPr>
              <a:t>’</a:t>
            </a:r>
          </a:p>
          <a:p>
            <a:pPr marL="685800" lvl="2">
              <a:spcBef>
                <a:spcPts val="1000"/>
              </a:spcBef>
            </a:pPr>
            <a:endParaRPr lang="fr-CA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endParaRPr lang="fr-CA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5A959C33-2556-4F2D-9EE9-8BD52FC5578C}"/>
                  </a:ext>
                </a:extLst>
              </p14:cNvPr>
              <p14:cNvContentPartPr/>
              <p14:nvPr/>
            </p14:nvContentPartPr>
            <p14:xfrm>
              <a:off x="3273994" y="4575703"/>
              <a:ext cx="64080" cy="25380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5A959C33-2556-4F2D-9EE9-8BD52FC5578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64994" y="4567063"/>
                <a:ext cx="81720" cy="27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oupe 11">
            <a:extLst>
              <a:ext uri="{FF2B5EF4-FFF2-40B4-BE49-F238E27FC236}">
                <a16:creationId xmlns:a16="http://schemas.microsoft.com/office/drawing/2014/main" id="{B476E23D-C7FE-4539-A833-5CC2198306B3}"/>
              </a:ext>
            </a:extLst>
          </p:cNvPr>
          <p:cNvGrpSpPr/>
          <p:nvPr/>
        </p:nvGrpSpPr>
        <p:grpSpPr>
          <a:xfrm>
            <a:off x="7952914" y="2417143"/>
            <a:ext cx="2472480" cy="99000"/>
            <a:chOff x="7952914" y="2417143"/>
            <a:chExt cx="2472480" cy="99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B694D263-646D-4003-806B-8CC047DBB62B}"/>
                    </a:ext>
                  </a:extLst>
                </p14:cNvPr>
                <p14:cNvContentPartPr/>
                <p14:nvPr/>
              </p14:nvContentPartPr>
              <p14:xfrm>
                <a:off x="7952914" y="2468623"/>
                <a:ext cx="838440" cy="4752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B694D263-646D-4003-806B-8CC047DBB62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944274" y="2459983"/>
                  <a:ext cx="85608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4F429A98-946A-4D30-8FF7-BEB94D70A822}"/>
                    </a:ext>
                  </a:extLst>
                </p14:cNvPr>
                <p14:cNvContentPartPr/>
                <p14:nvPr/>
              </p14:nvContentPartPr>
              <p14:xfrm>
                <a:off x="9492994" y="2417143"/>
                <a:ext cx="932400" cy="85680"/>
              </p14:xfrm>
            </p:contentPart>
          </mc:Choice>
          <mc:Fallback xmlns=""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4F429A98-946A-4D30-8FF7-BEB94D70A82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483994" y="2408503"/>
                  <a:ext cx="950040" cy="10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24D0E18-E5AA-46A3-8ECE-68EDB2FCE6A7}"/>
              </a:ext>
            </a:extLst>
          </p:cNvPr>
          <p:cNvGrpSpPr/>
          <p:nvPr/>
        </p:nvGrpSpPr>
        <p:grpSpPr>
          <a:xfrm>
            <a:off x="8661034" y="3079903"/>
            <a:ext cx="495000" cy="73080"/>
            <a:chOff x="8661034" y="3079903"/>
            <a:chExt cx="495000" cy="73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DB43FCFF-3FC6-4632-96ED-2B7A1B5DFD92}"/>
                    </a:ext>
                  </a:extLst>
                </p14:cNvPr>
                <p14:cNvContentPartPr/>
                <p14:nvPr/>
              </p14:nvContentPartPr>
              <p14:xfrm>
                <a:off x="8701714" y="3123823"/>
                <a:ext cx="360" cy="3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DB43FCFF-3FC6-4632-96ED-2B7A1B5DFD92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692714" y="311518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27902C38-90DF-4A09-9EE9-86A48E830822}"/>
                    </a:ext>
                  </a:extLst>
                </p14:cNvPr>
                <p14:cNvContentPartPr/>
                <p14:nvPr/>
              </p14:nvContentPartPr>
              <p14:xfrm>
                <a:off x="8661034" y="3079903"/>
                <a:ext cx="495000" cy="7308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27902C38-90DF-4A09-9EE9-86A48E83082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652034" y="3070903"/>
                  <a:ext cx="512640" cy="90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78F53470-6705-410A-BBD4-244F54E8586F}"/>
                  </a:ext>
                </a:extLst>
              </p14:cNvPr>
              <p14:cNvContentPartPr/>
              <p14:nvPr/>
            </p14:nvContentPartPr>
            <p14:xfrm>
              <a:off x="9938674" y="3092863"/>
              <a:ext cx="523080" cy="2160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78F53470-6705-410A-BBD4-244F54E8586F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929674" y="3084223"/>
                <a:ext cx="54072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6CA4BDB8-BF5B-464B-B07B-26D0ABE7CBD9}"/>
                  </a:ext>
                </a:extLst>
              </p14:cNvPr>
              <p14:cNvContentPartPr/>
              <p14:nvPr/>
            </p14:nvContentPartPr>
            <p14:xfrm>
              <a:off x="9866314" y="2745463"/>
              <a:ext cx="686520" cy="39600"/>
            </p14:xfrm>
          </p:contentPart>
        </mc:Choice>
        <mc:Fallback xmlns=""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6CA4BDB8-BF5B-464B-B07B-26D0ABE7CBD9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857674" y="2736823"/>
                <a:ext cx="704160" cy="5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0047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FAEE3-AE11-4A23-8791-9691D529A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Exemples (Trois variables)</a:t>
            </a:r>
            <a:r>
              <a:rPr lang="fr-CA" dirty="0"/>
              <a:t> 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390C85D2-D15C-4191-985D-5537299977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41531" y="2285121"/>
            <a:ext cx="3974937" cy="3432345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6F72545-EFB5-46A2-AE8B-935A7F45A6E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fr-CA" dirty="0">
                <a:solidFill>
                  <a:prstClr val="black"/>
                </a:solidFill>
              </a:rPr>
              <a:t>Produit de </a:t>
            </a:r>
            <a:r>
              <a:rPr lang="fr-CA" dirty="0" err="1">
                <a:solidFill>
                  <a:prstClr val="black"/>
                </a:solidFill>
              </a:rPr>
              <a:t>maxtermes</a:t>
            </a:r>
            <a:endParaRPr lang="fr-CA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f(</a:t>
            </a:r>
            <a:r>
              <a:rPr lang="fr-CA" sz="2400" dirty="0" err="1">
                <a:solidFill>
                  <a:prstClr val="black"/>
                </a:solidFill>
              </a:rPr>
              <a:t>a,b,c</a:t>
            </a:r>
            <a:r>
              <a:rPr lang="fr-CA" sz="2400" dirty="0">
                <a:solidFill>
                  <a:prstClr val="black"/>
                </a:solidFill>
              </a:rPr>
              <a:t>) = </a:t>
            </a:r>
            <a:r>
              <a:rPr lang="fr-CA" sz="2400" dirty="0">
                <a:solidFill>
                  <a:srgbClr val="C00000"/>
                </a:solidFill>
              </a:rPr>
              <a:t>(</a:t>
            </a:r>
            <a:r>
              <a:rPr lang="fr-CA" dirty="0">
                <a:solidFill>
                  <a:prstClr val="black"/>
                </a:solidFill>
              </a:rPr>
              <a:t>f(1,1,1)+</a:t>
            </a:r>
            <a:r>
              <a:rPr lang="fr-CA" dirty="0" err="1">
                <a:solidFill>
                  <a:prstClr val="black"/>
                </a:solidFill>
              </a:rPr>
              <a:t>a’+b’+c</a:t>
            </a:r>
            <a:r>
              <a:rPr lang="fr-CA" dirty="0">
                <a:solidFill>
                  <a:prstClr val="black"/>
                </a:solidFill>
              </a:rPr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>
                <a:solidFill>
                  <a:prstClr val="black"/>
                </a:solidFill>
              </a:rPr>
              <a:t>f(1,1,0) </a:t>
            </a:r>
            <a:r>
              <a:rPr lang="fr-CA" dirty="0" err="1">
                <a:solidFill>
                  <a:prstClr val="black"/>
                </a:solidFill>
              </a:rPr>
              <a:t>a’+b’+c</a:t>
            </a:r>
            <a:r>
              <a:rPr lang="fr-CA" dirty="0">
                <a:solidFill>
                  <a:srgbClr val="C00000"/>
                </a:solidFill>
              </a:rPr>
              <a:t>) ( </a:t>
            </a:r>
            <a:r>
              <a:rPr lang="fr-CA" dirty="0">
                <a:solidFill>
                  <a:prstClr val="black"/>
                </a:solidFill>
              </a:rPr>
              <a:t>f(1,0,1) </a:t>
            </a:r>
            <a:r>
              <a:rPr lang="fr-CA" dirty="0" err="1">
                <a:solidFill>
                  <a:prstClr val="black"/>
                </a:solidFill>
              </a:rPr>
              <a:t>a’+b</a:t>
            </a:r>
            <a:r>
              <a:rPr lang="fr-CA" dirty="0">
                <a:solidFill>
                  <a:prstClr val="black"/>
                </a:solidFill>
              </a:rPr>
              <a:t> +c’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f(1,0,0) +a’ +</a:t>
            </a:r>
            <a:r>
              <a:rPr lang="fr-CA" dirty="0" err="1">
                <a:solidFill>
                  <a:prstClr val="black"/>
                </a:solidFill>
                <a:highlight>
                  <a:srgbClr val="FFFF00"/>
                </a:highlight>
              </a:rPr>
              <a:t>b+c</a:t>
            </a:r>
            <a:r>
              <a:rPr lang="fr-CA" dirty="0">
                <a:solidFill>
                  <a:srgbClr val="C00000"/>
                </a:solidFill>
                <a:highlight>
                  <a:srgbClr val="FFFF00"/>
                </a:highlight>
              </a:rPr>
              <a:t>)(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f(0,1,1)+ </a:t>
            </a:r>
            <a:r>
              <a:rPr lang="fr-CA" dirty="0" err="1">
                <a:solidFill>
                  <a:prstClr val="black"/>
                </a:solidFill>
                <a:highlight>
                  <a:srgbClr val="FFFF00"/>
                </a:highlight>
              </a:rPr>
              <a:t>a+b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’+c’</a:t>
            </a:r>
            <a:r>
              <a:rPr lang="fr-CA" dirty="0">
                <a:solidFill>
                  <a:srgbClr val="C00000"/>
                </a:solidFill>
                <a:highlight>
                  <a:srgbClr val="FFFF00"/>
                </a:highlight>
              </a:rPr>
              <a:t>)(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f(0,1,0)+ </a:t>
            </a:r>
            <a:r>
              <a:rPr lang="fr-CA" dirty="0" err="1">
                <a:solidFill>
                  <a:prstClr val="black"/>
                </a:solidFill>
                <a:highlight>
                  <a:srgbClr val="FFFF00"/>
                </a:highlight>
              </a:rPr>
              <a:t>a+b</a:t>
            </a:r>
            <a:r>
              <a:rPr lang="fr-CA" dirty="0">
                <a:solidFill>
                  <a:prstClr val="black"/>
                </a:solidFill>
                <a:highlight>
                  <a:srgbClr val="FFFF00"/>
                </a:highlight>
              </a:rPr>
              <a:t>’+c</a:t>
            </a:r>
            <a:r>
              <a:rPr lang="fr-CA" dirty="0">
                <a:solidFill>
                  <a:srgbClr val="C00000"/>
                </a:solidFill>
                <a:highlight>
                  <a:srgbClr val="FFFF00"/>
                </a:highlight>
              </a:rPr>
              <a:t>)</a:t>
            </a:r>
            <a:r>
              <a:rPr lang="fr-CA" dirty="0">
                <a:solidFill>
                  <a:srgbClr val="C00000"/>
                </a:solidFill>
              </a:rPr>
              <a:t>(</a:t>
            </a:r>
            <a:r>
              <a:rPr lang="fr-CA" dirty="0">
                <a:solidFill>
                  <a:prstClr val="black"/>
                </a:solidFill>
              </a:rPr>
              <a:t>f(0,0,1)+ </a:t>
            </a:r>
            <a:r>
              <a:rPr lang="fr-CA" dirty="0" err="1">
                <a:solidFill>
                  <a:prstClr val="black"/>
                </a:solidFill>
              </a:rPr>
              <a:t>a+b+c</a:t>
            </a:r>
            <a:r>
              <a:rPr lang="fr-CA" dirty="0">
                <a:solidFill>
                  <a:prstClr val="black"/>
                </a:solidFill>
              </a:rPr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>
                <a:solidFill>
                  <a:prstClr val="black"/>
                </a:solidFill>
              </a:rPr>
              <a:t>f(0,0,0)</a:t>
            </a:r>
            <a:r>
              <a:rPr lang="fr-CA" sz="2400" dirty="0">
                <a:solidFill>
                  <a:prstClr val="black"/>
                </a:solidFill>
              </a:rPr>
              <a:t>+</a:t>
            </a:r>
            <a:r>
              <a:rPr lang="fr-CA" sz="2400" dirty="0" err="1">
                <a:solidFill>
                  <a:prstClr val="black"/>
                </a:solidFill>
              </a:rPr>
              <a:t>a+b+c</a:t>
            </a:r>
            <a:r>
              <a:rPr lang="fr-CA" sz="2400" dirty="0">
                <a:solidFill>
                  <a:srgbClr val="C00000"/>
                </a:solidFill>
              </a:rPr>
              <a:t>)</a:t>
            </a:r>
          </a:p>
          <a:p>
            <a:pPr marL="685800" lvl="2">
              <a:spcBef>
                <a:spcPts val="1000"/>
              </a:spcBef>
            </a:pPr>
            <a:r>
              <a:rPr lang="fr-CA" sz="2400" dirty="0">
                <a:solidFill>
                  <a:prstClr val="black"/>
                </a:solidFill>
              </a:rPr>
              <a:t>f(</a:t>
            </a:r>
            <a:r>
              <a:rPr lang="fr-CA" sz="2400" dirty="0" err="1">
                <a:solidFill>
                  <a:prstClr val="black"/>
                </a:solidFill>
              </a:rPr>
              <a:t>a,b,c</a:t>
            </a:r>
            <a:r>
              <a:rPr lang="fr-CA" sz="2400" dirty="0">
                <a:solidFill>
                  <a:prstClr val="black"/>
                </a:solidFill>
              </a:rPr>
              <a:t>) = </a:t>
            </a:r>
            <a:r>
              <a:rPr lang="fr-CA" sz="2400" dirty="0">
                <a:solidFill>
                  <a:srgbClr val="C00000"/>
                </a:solidFill>
              </a:rPr>
              <a:t>(</a:t>
            </a:r>
            <a:r>
              <a:rPr lang="fr-CA" dirty="0">
                <a:solidFill>
                  <a:prstClr val="black"/>
                </a:solidFill>
              </a:rPr>
              <a:t>(</a:t>
            </a:r>
            <a:r>
              <a:rPr lang="fr-CA" dirty="0" err="1">
                <a:solidFill>
                  <a:prstClr val="black"/>
                </a:solidFill>
              </a:rPr>
              <a:t>a’+b’+c</a:t>
            </a:r>
            <a:r>
              <a:rPr lang="fr-CA" dirty="0">
                <a:solidFill>
                  <a:prstClr val="black"/>
                </a:solidFill>
              </a:rPr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 err="1">
                <a:solidFill>
                  <a:prstClr val="black"/>
                </a:solidFill>
              </a:rPr>
              <a:t>a’+b’+c</a:t>
            </a:r>
            <a:r>
              <a:rPr lang="fr-CA" dirty="0">
                <a:solidFill>
                  <a:srgbClr val="C00000"/>
                </a:solidFill>
              </a:rPr>
              <a:t>) ( </a:t>
            </a:r>
            <a:r>
              <a:rPr lang="fr-CA" dirty="0">
                <a:solidFill>
                  <a:prstClr val="black"/>
                </a:solidFill>
              </a:rPr>
              <a:t>f(</a:t>
            </a:r>
            <a:r>
              <a:rPr lang="fr-CA" dirty="0" err="1">
                <a:solidFill>
                  <a:prstClr val="black"/>
                </a:solidFill>
              </a:rPr>
              <a:t>a’+b</a:t>
            </a:r>
            <a:r>
              <a:rPr lang="fr-CA" dirty="0">
                <a:solidFill>
                  <a:prstClr val="black"/>
                </a:solidFill>
              </a:rPr>
              <a:t> +c’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 err="1">
                <a:solidFill>
                  <a:prstClr val="black"/>
                </a:solidFill>
              </a:rPr>
              <a:t>a+b+c</a:t>
            </a:r>
            <a:r>
              <a:rPr lang="fr-CA" dirty="0">
                <a:solidFill>
                  <a:prstClr val="black"/>
                </a:solidFill>
              </a:rPr>
              <a:t>’)(</a:t>
            </a:r>
            <a:r>
              <a:rPr lang="fr-CA" dirty="0" err="1">
                <a:solidFill>
                  <a:prstClr val="black"/>
                </a:solidFill>
              </a:rPr>
              <a:t>a+b+c</a:t>
            </a:r>
            <a:r>
              <a:rPr lang="fr-CA" dirty="0">
                <a:solidFill>
                  <a:prstClr val="black"/>
                </a:solidFill>
              </a:rPr>
              <a:t>)</a:t>
            </a:r>
          </a:p>
          <a:p>
            <a:pPr marL="685800" lvl="2">
              <a:spcBef>
                <a:spcPts val="1000"/>
              </a:spcBef>
            </a:pPr>
            <a:endParaRPr lang="fr-CA" sz="2200" dirty="0">
              <a:solidFill>
                <a:srgbClr val="C00000"/>
              </a:solidFill>
            </a:endParaRPr>
          </a:p>
          <a:p>
            <a:pPr marL="457200" lvl="2" indent="0">
              <a:spcBef>
                <a:spcPts val="1000"/>
              </a:spcBef>
              <a:buNone/>
            </a:pPr>
            <a:endParaRPr lang="fr-CA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endParaRPr lang="fr-CA" dirty="0">
              <a:solidFill>
                <a:prstClr val="black"/>
              </a:solidFill>
            </a:endParaRPr>
          </a:p>
          <a:p>
            <a:pPr marL="685800" lvl="2">
              <a:spcBef>
                <a:spcPts val="1000"/>
              </a:spcBef>
            </a:pPr>
            <a:endParaRPr lang="fr-CA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C3BF9001-004D-4D08-B84A-E314B2FC117B}"/>
                  </a:ext>
                </a:extLst>
              </p14:cNvPr>
              <p14:cNvContentPartPr/>
              <p14:nvPr/>
            </p14:nvContentPartPr>
            <p14:xfrm>
              <a:off x="3275434" y="4689103"/>
              <a:ext cx="5040" cy="1008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C3BF9001-004D-4D08-B84A-E314B2FC117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66434" y="4680103"/>
                <a:ext cx="2268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516BC572-8691-4436-8911-0A022667D8DA}"/>
                  </a:ext>
                </a:extLst>
              </p14:cNvPr>
              <p14:cNvContentPartPr/>
              <p14:nvPr/>
            </p14:nvContentPartPr>
            <p14:xfrm>
              <a:off x="3260314" y="4520623"/>
              <a:ext cx="56520" cy="34704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516BC572-8691-4436-8911-0A022667D8D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51314" y="4511983"/>
                <a:ext cx="74160" cy="364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e 10">
            <a:extLst>
              <a:ext uri="{FF2B5EF4-FFF2-40B4-BE49-F238E27FC236}">
                <a16:creationId xmlns:a16="http://schemas.microsoft.com/office/drawing/2014/main" id="{E796C6F7-26E9-4BAF-B105-BB87126691BB}"/>
              </a:ext>
            </a:extLst>
          </p:cNvPr>
          <p:cNvGrpSpPr/>
          <p:nvPr/>
        </p:nvGrpSpPr>
        <p:grpSpPr>
          <a:xfrm>
            <a:off x="9799714" y="2750863"/>
            <a:ext cx="981720" cy="62280"/>
            <a:chOff x="9799714" y="2750863"/>
            <a:chExt cx="981720" cy="6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BE5032BF-A838-401D-BBFE-D6CB3A7EB25E}"/>
                    </a:ext>
                  </a:extLst>
                </p14:cNvPr>
                <p14:cNvContentPartPr/>
                <p14:nvPr/>
              </p14:nvContentPartPr>
              <p14:xfrm>
                <a:off x="9799714" y="2774983"/>
                <a:ext cx="360" cy="36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BE5032BF-A838-401D-BBFE-D6CB3A7EB25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791074" y="276598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9AA0F96B-F57F-4EC7-8C9C-48038C293229}"/>
                    </a:ext>
                  </a:extLst>
                </p14:cNvPr>
                <p14:cNvContentPartPr/>
                <p14:nvPr/>
              </p14:nvContentPartPr>
              <p14:xfrm>
                <a:off x="9853354" y="2750863"/>
                <a:ext cx="928080" cy="6228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9AA0F96B-F57F-4EC7-8C9C-48038C29322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844714" y="2742223"/>
                  <a:ext cx="945720" cy="79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DBC51B10-D4D2-4E7F-9794-5126777F1662}"/>
                  </a:ext>
                </a:extLst>
              </p14:cNvPr>
              <p14:cNvContentPartPr/>
              <p14:nvPr/>
            </p14:nvContentPartPr>
            <p14:xfrm>
              <a:off x="7082794" y="2993503"/>
              <a:ext cx="3121200" cy="15120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DBC51B10-D4D2-4E7F-9794-5126777F166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74154" y="2984863"/>
                <a:ext cx="313884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1BC432FA-B134-4376-865D-FE1AB751C7CA}"/>
                  </a:ext>
                </a:extLst>
              </p14:cNvPr>
              <p14:cNvContentPartPr/>
              <p14:nvPr/>
            </p14:nvContentPartPr>
            <p14:xfrm>
              <a:off x="6938074" y="3285823"/>
              <a:ext cx="783000" cy="5328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1BC432FA-B134-4376-865D-FE1AB751C7C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929434" y="3277183"/>
                <a:ext cx="800640" cy="7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4298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767D5-FECC-4278-9054-E736CCE2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de </a:t>
            </a:r>
            <a:r>
              <a:rPr lang="fr-CA" dirty="0" err="1">
                <a:solidFill>
                  <a:srgbClr val="C00000"/>
                </a:solidFill>
              </a:rPr>
              <a:t>Karnaugh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Voisinage logique et physique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FFFD17-8DA6-4660-B915-9F4E2E7CD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Deux variables:</a:t>
            </a:r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0278055D-98F5-4460-9CF6-32365B67D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75966"/>
              </p:ext>
            </p:extLst>
          </p:nvPr>
        </p:nvGraphicFramePr>
        <p:xfrm>
          <a:off x="2547891" y="2888773"/>
          <a:ext cx="7851805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3139">
                  <a:extLst>
                    <a:ext uri="{9D8B030D-6E8A-4147-A177-3AD203B41FA5}">
                      <a16:colId xmlns:a16="http://schemas.microsoft.com/office/drawing/2014/main" val="209559696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26255528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3791933"/>
                    </a:ext>
                  </a:extLst>
                </a:gridCol>
              </a:tblGrid>
              <a:tr h="495972">
                <a:tc>
                  <a:txBody>
                    <a:bodyPr/>
                    <a:lstStyle/>
                    <a:p>
                      <a:r>
                        <a:rPr lang="fr-CA" sz="2800" dirty="0"/>
                        <a:t>a\b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825053"/>
                  </a:ext>
                </a:extLst>
              </a:tr>
              <a:tr h="495972">
                <a:tc>
                  <a:txBody>
                    <a:bodyPr/>
                    <a:lstStyle/>
                    <a:p>
                      <a:r>
                        <a:rPr lang="fr-CA" sz="28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m1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38544"/>
                  </a:ext>
                </a:extLst>
              </a:tr>
              <a:tr h="495972">
                <a:tc>
                  <a:txBody>
                    <a:bodyPr/>
                    <a:lstStyle/>
                    <a:p>
                      <a:r>
                        <a:rPr lang="fr-CA" sz="2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m2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dirty="0"/>
                        <a:t>m3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873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267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à trois variables (cylindre)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48A23631-2EB8-4CE9-A363-DB93446FE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539343"/>
              </p:ext>
            </p:extLst>
          </p:nvPr>
        </p:nvGraphicFramePr>
        <p:xfrm>
          <a:off x="2057401" y="2233683"/>
          <a:ext cx="7570838" cy="3681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0809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1511716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613810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1493388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1391115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121103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1227558">
                <a:tc>
                  <a:txBody>
                    <a:bodyPr/>
                    <a:lstStyle/>
                    <a:p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200" b="1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dirty="0"/>
                        <a:t>m1</a:t>
                      </a:r>
                    </a:p>
                    <a:p>
                      <a:endParaRPr lang="fr-CA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200" b="1" dirty="0"/>
                        <a:t>m2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1242747">
                <a:tc>
                  <a:txBody>
                    <a:bodyPr/>
                    <a:lstStyle/>
                    <a:p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5907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4181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1050568"/>
              </p:ext>
            </p:extLst>
          </p:nvPr>
        </p:nvGraphicFramePr>
        <p:xfrm>
          <a:off x="1073428" y="1344717"/>
          <a:ext cx="7208220" cy="41685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1644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1441644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441644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1441644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1441644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101180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78919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78919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78919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78919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923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4181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3746728"/>
              </p:ext>
            </p:extLst>
          </p:nvPr>
        </p:nvGraphicFramePr>
        <p:xfrm>
          <a:off x="976544" y="2051689"/>
          <a:ext cx="479394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788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9665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m18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graphicFrame>
        <p:nvGraphicFramePr>
          <p:cNvPr id="6" name="Tableau 10">
            <a:extLst>
              <a:ext uri="{FF2B5EF4-FFF2-40B4-BE49-F238E27FC236}">
                <a16:creationId xmlns:a16="http://schemas.microsoft.com/office/drawing/2014/main" id="{8C7D83BF-2945-4518-A318-F1499BE24E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3680810"/>
              </p:ext>
            </p:extLst>
          </p:nvPr>
        </p:nvGraphicFramePr>
        <p:xfrm>
          <a:off x="6171461" y="2045238"/>
          <a:ext cx="479394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788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9665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m22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56A7C369-D48A-4C50-BC0A-4827507467B6}"/>
              </a:ext>
            </a:extLst>
          </p:cNvPr>
          <p:cNvCxnSpPr/>
          <p:nvPr/>
        </p:nvCxnSpPr>
        <p:spPr>
          <a:xfrm>
            <a:off x="6171461" y="1695635"/>
            <a:ext cx="4793940" cy="0"/>
          </a:xfrm>
          <a:prstGeom prst="straightConnector1">
            <a:avLst/>
          </a:prstGeom>
          <a:ln w="952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4E847152-9B62-4816-AEDE-241A15BE37E2}"/>
              </a:ext>
            </a:extLst>
          </p:cNvPr>
          <p:cNvCxnSpPr/>
          <p:nvPr/>
        </p:nvCxnSpPr>
        <p:spPr>
          <a:xfrm>
            <a:off x="976544" y="1695635"/>
            <a:ext cx="4793940" cy="0"/>
          </a:xfrm>
          <a:prstGeom prst="straightConnector1">
            <a:avLst/>
          </a:prstGeom>
          <a:ln w="952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FB7D2FB3-E499-4F65-9517-476822ADB0D6}"/>
                  </a:ext>
                </a:extLst>
              </p14:cNvPr>
              <p14:cNvContentPartPr/>
              <p14:nvPr/>
            </p14:nvContentPartPr>
            <p14:xfrm>
              <a:off x="8056409" y="1380029"/>
              <a:ext cx="263160" cy="19332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FB7D2FB3-E499-4F65-9517-476822ADB0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7409" y="1371389"/>
                <a:ext cx="280800" cy="21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e 21">
            <a:extLst>
              <a:ext uri="{FF2B5EF4-FFF2-40B4-BE49-F238E27FC236}">
                <a16:creationId xmlns:a16="http://schemas.microsoft.com/office/drawing/2014/main" id="{5E7FE39C-B5CE-4A49-9A44-86AB8D4E789C}"/>
              </a:ext>
            </a:extLst>
          </p:cNvPr>
          <p:cNvGrpSpPr/>
          <p:nvPr/>
        </p:nvGrpSpPr>
        <p:grpSpPr>
          <a:xfrm>
            <a:off x="8500289" y="1411709"/>
            <a:ext cx="528840" cy="185040"/>
            <a:chOff x="8500289" y="1411709"/>
            <a:chExt cx="528840" cy="18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1350BDB3-106D-41FF-8D47-86B7C97BA10A}"/>
                    </a:ext>
                  </a:extLst>
                </p14:cNvPr>
                <p14:cNvContentPartPr/>
                <p14:nvPr/>
              </p14:nvContentPartPr>
              <p14:xfrm>
                <a:off x="8504609" y="1427909"/>
                <a:ext cx="251280" cy="2592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1350BDB3-106D-41FF-8D47-86B7C97BA10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495609" y="1418909"/>
                  <a:ext cx="2689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E208DFDE-03AB-4D66-A4F3-3C7E093273B7}"/>
                    </a:ext>
                  </a:extLst>
                </p14:cNvPr>
                <p14:cNvContentPartPr/>
                <p14:nvPr/>
              </p14:nvContentPartPr>
              <p14:xfrm>
                <a:off x="8500289" y="1540949"/>
                <a:ext cx="306000" cy="2520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E208DFDE-03AB-4D66-A4F3-3C7E093273B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491649" y="1531949"/>
                  <a:ext cx="32364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A75915D0-D024-4FE6-8D68-A1167C0BFCD5}"/>
                    </a:ext>
                  </a:extLst>
                </p14:cNvPr>
                <p14:cNvContentPartPr/>
                <p14:nvPr/>
              </p14:nvContentPartPr>
              <p14:xfrm>
                <a:off x="9000329" y="1411709"/>
                <a:ext cx="28800" cy="18504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A75915D0-D024-4FE6-8D68-A1167C0BFCD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991689" y="1402709"/>
                  <a:ext cx="46440" cy="20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BB67621-3F45-4FFE-A6EC-22D1F344EFFD}"/>
              </a:ext>
            </a:extLst>
          </p:cNvPr>
          <p:cNvGrpSpPr/>
          <p:nvPr/>
        </p:nvGrpSpPr>
        <p:grpSpPr>
          <a:xfrm>
            <a:off x="3092009" y="1289669"/>
            <a:ext cx="659880" cy="198000"/>
            <a:chOff x="3092009" y="1289669"/>
            <a:chExt cx="659880" cy="198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65B0A755-6AB7-4D09-9142-5680CFD7DCB4}"/>
                    </a:ext>
                  </a:extLst>
                </p14:cNvPr>
                <p14:cNvContentPartPr/>
                <p14:nvPr/>
              </p14:nvContentPartPr>
              <p14:xfrm>
                <a:off x="3299369" y="1377869"/>
                <a:ext cx="360" cy="3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65B0A755-6AB7-4D09-9142-5680CFD7DCB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290369" y="136886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BB5BB29A-80E5-48C7-9BD0-EACFB7D6CCEF}"/>
                    </a:ext>
                  </a:extLst>
                </p14:cNvPr>
                <p14:cNvContentPartPr/>
                <p14:nvPr/>
              </p14:nvContentPartPr>
              <p14:xfrm>
                <a:off x="3290369" y="1360949"/>
                <a:ext cx="1440" cy="252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BB5BB29A-80E5-48C7-9BD0-EACFB7D6CCE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281729" y="1352309"/>
                  <a:ext cx="190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4A40F6C4-7100-449F-BED2-17590F62486E}"/>
                    </a:ext>
                  </a:extLst>
                </p14:cNvPr>
                <p14:cNvContentPartPr/>
                <p14:nvPr/>
              </p14:nvContentPartPr>
              <p14:xfrm>
                <a:off x="3092009" y="1289669"/>
                <a:ext cx="214560" cy="19800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4A40F6C4-7100-449F-BED2-17590F62486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083369" y="1281029"/>
                  <a:ext cx="23220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7783A444-0448-4718-80E7-703842B5E729}"/>
                    </a:ext>
                  </a:extLst>
                </p14:cNvPr>
                <p14:cNvContentPartPr/>
                <p14:nvPr/>
              </p14:nvContentPartPr>
              <p14:xfrm>
                <a:off x="3481529" y="1335029"/>
                <a:ext cx="260640" cy="97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7783A444-0448-4718-80E7-703842B5E72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72889" y="1326029"/>
                  <a:ext cx="2782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22F3B5E-FE81-4773-9982-A3ECA6790F2E}"/>
                    </a:ext>
                  </a:extLst>
                </p14:cNvPr>
                <p14:cNvContentPartPr/>
                <p14:nvPr/>
              </p14:nvContentPartPr>
              <p14:xfrm>
                <a:off x="3554969" y="1441589"/>
                <a:ext cx="196920" cy="2232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22F3B5E-FE81-4773-9982-A3ECA6790F2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545969" y="1432589"/>
                  <a:ext cx="21456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18D5D4B4-9CFD-4D70-A257-448E4FABFC21}"/>
                  </a:ext>
                </a:extLst>
              </p14:cNvPr>
              <p14:cNvContentPartPr/>
              <p14:nvPr/>
            </p14:nvContentPartPr>
            <p14:xfrm>
              <a:off x="4040249" y="1290389"/>
              <a:ext cx="275040" cy="14616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18D5D4B4-9CFD-4D70-A257-448E4FABFC2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031249" y="1281749"/>
                <a:ext cx="292680" cy="16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0609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0B5747-95CD-4900-AB2C-2B9F5918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Vue du voisinage à trois dimensions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F605A27-11E5-45E4-9E9E-EEC3AA2E3B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1640" y="2363053"/>
            <a:ext cx="3776321" cy="3006624"/>
          </a:xfrm>
        </p:spPr>
      </p:pic>
    </p:spTree>
    <p:extLst>
      <p:ext uri="{BB962C8B-B14F-4D97-AF65-F5344CB8AC3E}">
        <p14:creationId xmlns:p14="http://schemas.microsoft.com/office/powerpoint/2010/main" val="1818718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70516-3F1E-4E86-8B98-2421243AE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Karn</a:t>
            </a:r>
            <a:r>
              <a:rPr lang="fr-CA" dirty="0">
                <a:solidFill>
                  <a:srgbClr val="C00000"/>
                </a:solidFill>
              </a:rPr>
              <a:t>augh 5 variables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effet miroir</a:t>
            </a:r>
          </a:p>
        </p:txBody>
      </p:sp>
      <p:pic>
        <p:nvPicPr>
          <p:cNvPr id="1028" name="Picture 4" descr="The Karnaugh Map Boolean Algebraic Simplification Technique - Technical  Articles">
            <a:extLst>
              <a:ext uri="{FF2B5EF4-FFF2-40B4-BE49-F238E27FC236}">
                <a16:creationId xmlns:a16="http://schemas.microsoft.com/office/drawing/2014/main" id="{AE7FDD8B-70A4-4437-814C-3F04D59B6D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625" y="2009301"/>
            <a:ext cx="7980739" cy="531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BDAC46B-F60E-4AA3-810D-5E5DB42445F4}"/>
              </a:ext>
            </a:extLst>
          </p:cNvPr>
          <p:cNvSpPr/>
          <p:nvPr/>
        </p:nvSpPr>
        <p:spPr>
          <a:xfrm>
            <a:off x="5614131" y="2009301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dirty="0">
                <a:solidFill>
                  <a:srgbClr val="CC00FF"/>
                </a:solidFill>
              </a:rPr>
              <a:t>A</a:t>
            </a:r>
            <a:r>
              <a:rPr lang="fr-CA" dirty="0">
                <a:solidFill>
                  <a:srgbClr val="FF0000"/>
                </a:solidFill>
              </a:rPr>
              <a:t>B\</a:t>
            </a:r>
            <a:r>
              <a:rPr lang="fr-CA" dirty="0">
                <a:solidFill>
                  <a:srgbClr val="7030A0"/>
                </a:solidFill>
              </a:rPr>
              <a:t>C</a:t>
            </a:r>
            <a:r>
              <a:rPr lang="fr-CA" dirty="0">
                <a:solidFill>
                  <a:srgbClr val="0070C0"/>
                </a:solidFill>
              </a:rPr>
              <a:t>D</a:t>
            </a:r>
            <a:r>
              <a:rPr lang="fr-CA" dirty="0">
                <a:solidFill>
                  <a:srgbClr val="00B050"/>
                </a:solidFill>
              </a:rPr>
              <a:t>E </a:t>
            </a:r>
          </a:p>
        </p:txBody>
      </p:sp>
    </p:spTree>
    <p:extLst>
      <p:ext uri="{BB962C8B-B14F-4D97-AF65-F5344CB8AC3E}">
        <p14:creationId xmlns:p14="http://schemas.microsoft.com/office/powerpoint/2010/main" val="137196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CDC2E9-36A3-4E7A-B405-4EC8863BA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Simplification en utilisant les propriétés de l’algèbre de </a:t>
            </a:r>
            <a:r>
              <a:rPr lang="fr-CA" b="1" dirty="0" err="1">
                <a:solidFill>
                  <a:srgbClr val="C00000"/>
                </a:solidFill>
              </a:rPr>
              <a:t>Bool</a:t>
            </a:r>
            <a:endParaRPr lang="fr-CA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8C703-7F2F-417C-A5D8-89A307A92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Exemple précédent: </a:t>
            </a:r>
            <a:r>
              <a:rPr lang="fr-FR" dirty="0"/>
              <a:t>F(a, </a:t>
            </a:r>
            <a:r>
              <a:rPr lang="fr-FR" dirty="0" err="1"/>
              <a:t>b,c</a:t>
            </a:r>
            <a:r>
              <a:rPr lang="fr-FR" dirty="0"/>
              <a:t> )= a </a:t>
            </a:r>
            <a:r>
              <a:rPr lang="fr-FR" dirty="0" err="1"/>
              <a:t>b’+ab</a:t>
            </a:r>
            <a:r>
              <a:rPr lang="fr-FR" dirty="0"/>
              <a:t>+ a+ ca</a:t>
            </a:r>
          </a:p>
          <a:p>
            <a:r>
              <a:rPr lang="fr-FR" dirty="0"/>
              <a:t> on peut  écrire a(</a:t>
            </a:r>
            <a:r>
              <a:rPr lang="fr-FR" dirty="0" err="1"/>
              <a:t>b+b</a:t>
            </a:r>
            <a:r>
              <a:rPr lang="fr-FR" dirty="0"/>
              <a:t>’) +a(1+c)</a:t>
            </a:r>
          </a:p>
          <a:p>
            <a:pPr marL="0" indent="0">
              <a:buNone/>
            </a:pPr>
            <a:r>
              <a:rPr lang="fr-FR" dirty="0"/>
              <a:t>			a         +  a = a</a:t>
            </a:r>
          </a:p>
          <a:p>
            <a:pPr marL="0" indent="0">
              <a:buNone/>
            </a:pPr>
            <a:r>
              <a:rPr lang="fr-FR" dirty="0"/>
              <a:t>Le coût de cette fonction: 1 un terme, un littéral (coût minimal)</a:t>
            </a:r>
          </a:p>
          <a:p>
            <a:pPr marL="0" indent="0">
              <a:buNone/>
            </a:pPr>
            <a:r>
              <a:rPr lang="fr-FR" dirty="0"/>
              <a:t>Autre exemple: </a:t>
            </a:r>
            <a:r>
              <a:rPr lang="fr-FR" dirty="0" err="1"/>
              <a:t>yx</a:t>
            </a:r>
            <a:r>
              <a:rPr lang="fr-FR" dirty="0"/>
              <a:t>+ </a:t>
            </a:r>
            <a:r>
              <a:rPr lang="fr-FR" dirty="0" err="1"/>
              <a:t>zx</a:t>
            </a:r>
            <a:r>
              <a:rPr lang="fr-FR" dirty="0"/>
              <a:t>’+ </a:t>
            </a:r>
            <a:r>
              <a:rPr lang="fr-FR" dirty="0" err="1"/>
              <a:t>zx</a:t>
            </a:r>
            <a:r>
              <a:rPr lang="fr-FR" dirty="0"/>
              <a:t>	coût: 3,6</a:t>
            </a:r>
          </a:p>
          <a:p>
            <a:pPr marL="0" indent="0">
              <a:buNone/>
            </a:pPr>
            <a:r>
              <a:rPr lang="fr-CA" dirty="0"/>
              <a:t>Peut être </a:t>
            </a:r>
            <a:r>
              <a:rPr lang="fr-CA" dirty="0" err="1"/>
              <a:t>simplifé</a:t>
            </a:r>
            <a:r>
              <a:rPr lang="fr-CA" dirty="0"/>
              <a:t>: </a:t>
            </a:r>
            <a:r>
              <a:rPr lang="fr-CA" dirty="0" err="1"/>
              <a:t>ab+cb</a:t>
            </a:r>
            <a:r>
              <a:rPr lang="fr-CA" dirty="0"/>
              <a:t>’	coût: 2,4</a:t>
            </a:r>
          </a:p>
        </p:txBody>
      </p:sp>
    </p:spTree>
    <p:extLst>
      <p:ext uri="{BB962C8B-B14F-4D97-AF65-F5344CB8AC3E}">
        <p14:creationId xmlns:p14="http://schemas.microsoft.com/office/powerpoint/2010/main" val="2186460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09156-7504-D640-9384-CDABED209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Comment on fait la simplification avec KARNAUGH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0BE41-4501-B44D-AF21-A16D9A34C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Définitions:</a:t>
            </a:r>
          </a:p>
          <a:p>
            <a:pPr lvl="1"/>
            <a:r>
              <a:rPr lang="fr-FR" dirty="0"/>
              <a:t>Un impliquant premier est un produit qui décrit une zone qui </a:t>
            </a:r>
            <a:r>
              <a:rPr lang="fr-FR" dirty="0" err="1"/>
              <a:t>regroup</a:t>
            </a:r>
            <a:r>
              <a:rPr lang="fr-FR" dirty="0"/>
              <a:t> 1, 2, 4, 8, 16, 32 </a:t>
            </a:r>
            <a:r>
              <a:rPr lang="fr-FR" dirty="0" err="1"/>
              <a:t>mintermes</a:t>
            </a:r>
            <a:endParaRPr lang="fr-FR" dirty="0"/>
          </a:p>
          <a:p>
            <a:pPr lvl="1"/>
            <a:r>
              <a:rPr lang="fr-FR" dirty="0"/>
              <a:t>Un impliquant premier essentiel est un impliquant premier qui à lui seul couvre au moins un </a:t>
            </a:r>
            <a:r>
              <a:rPr lang="fr-FR" dirty="0" err="1"/>
              <a:t>minterme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1156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8C74FC-3E72-47C3-B129-57540FCEB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Démonstration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83A305-DF80-40A3-8A45-1FC1B951F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err="1"/>
              <a:t>xy+x’z+yz</a:t>
            </a:r>
            <a:r>
              <a:rPr lang="fr-CA" dirty="0"/>
              <a:t>=</a:t>
            </a:r>
            <a:r>
              <a:rPr lang="fr-CA" dirty="0" err="1"/>
              <a:t>xy+x’z</a:t>
            </a:r>
            <a:endParaRPr lang="fr-CA" dirty="0"/>
          </a:p>
          <a:p>
            <a:r>
              <a:rPr lang="fr-CA" dirty="0"/>
              <a:t>Démonstration</a:t>
            </a:r>
          </a:p>
          <a:p>
            <a:r>
              <a:rPr lang="fr-CA" dirty="0" err="1"/>
              <a:t>xy+x’z+yz</a:t>
            </a:r>
            <a:r>
              <a:rPr lang="fr-CA" dirty="0"/>
              <a:t>(</a:t>
            </a:r>
            <a:r>
              <a:rPr lang="fr-CA" dirty="0" err="1"/>
              <a:t>x+x</a:t>
            </a:r>
            <a:r>
              <a:rPr lang="fr-CA" dirty="0"/>
              <a:t>’)    ;  neutre et complément</a:t>
            </a:r>
          </a:p>
          <a:p>
            <a:r>
              <a:rPr lang="fr-CA" dirty="0" err="1"/>
              <a:t>xy+x’z+xyz+x’yz</a:t>
            </a:r>
            <a:r>
              <a:rPr lang="fr-CA" dirty="0"/>
              <a:t>    ; distributive</a:t>
            </a:r>
          </a:p>
          <a:p>
            <a:r>
              <a:rPr lang="fr-CA" dirty="0" err="1"/>
              <a:t>xy+xyz</a:t>
            </a:r>
            <a:r>
              <a:rPr lang="fr-CA" dirty="0"/>
              <a:t>+ </a:t>
            </a:r>
            <a:r>
              <a:rPr lang="fr-CA" dirty="0" err="1"/>
              <a:t>x’z</a:t>
            </a:r>
            <a:r>
              <a:rPr lang="fr-CA" dirty="0"/>
              <a:t> +</a:t>
            </a:r>
            <a:r>
              <a:rPr lang="fr-CA" dirty="0" err="1"/>
              <a:t>x’yz</a:t>
            </a:r>
            <a:r>
              <a:rPr lang="fr-CA" dirty="0"/>
              <a:t>  ; Associative et commutative</a:t>
            </a:r>
          </a:p>
          <a:p>
            <a:r>
              <a:rPr lang="fr-CA" dirty="0" err="1"/>
              <a:t>xy</a:t>
            </a:r>
            <a:r>
              <a:rPr lang="fr-CA" dirty="0"/>
              <a:t>(1+z)+</a:t>
            </a:r>
            <a:r>
              <a:rPr lang="fr-CA" dirty="0" err="1"/>
              <a:t>x’z</a:t>
            </a:r>
            <a:r>
              <a:rPr lang="fr-CA" dirty="0"/>
              <a:t>(1+x’) ;  neutre</a:t>
            </a:r>
          </a:p>
          <a:p>
            <a:r>
              <a:rPr lang="fr-CA" dirty="0" err="1"/>
              <a:t>xy+x’z</a:t>
            </a:r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56821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88A8E0-7D1F-440F-9465-B27A8AFB8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20" name="Espace réservé du contenu 19">
            <a:extLst>
              <a:ext uri="{FF2B5EF4-FFF2-40B4-BE49-F238E27FC236}">
                <a16:creationId xmlns:a16="http://schemas.microsoft.com/office/drawing/2014/main" id="{63EAF13D-C414-439E-8777-A9CF68C6E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31058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88A8E0-7D1F-440F-9465-B27A8AFB8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Démonstration par table de vérité</a:t>
            </a:r>
          </a:p>
        </p:txBody>
      </p:sp>
      <p:graphicFrame>
        <p:nvGraphicFramePr>
          <p:cNvPr id="11" name="Espace réservé du contenu 10">
            <a:extLst>
              <a:ext uri="{FF2B5EF4-FFF2-40B4-BE49-F238E27FC236}">
                <a16:creationId xmlns:a16="http://schemas.microsoft.com/office/drawing/2014/main" id="{DF0E53AB-991A-4DE6-ADCF-2B38D1A6A2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4786702"/>
              </p:ext>
            </p:extLst>
          </p:nvPr>
        </p:nvGraphicFramePr>
        <p:xfrm>
          <a:off x="624016" y="1690688"/>
          <a:ext cx="10515600" cy="3931920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410978282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3035925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60599708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12405659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636089055"/>
                    </a:ext>
                  </a:extLst>
                </a:gridCol>
              </a:tblGrid>
              <a:tr h="33858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Variable d’entrées</a:t>
                      </a:r>
                    </a:p>
                    <a:p>
                      <a:pPr algn="ctr"/>
                      <a:endParaRPr lang="fr-CA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A" dirty="0">
                        <a:effectLst/>
                      </a:endParaRPr>
                    </a:p>
                  </a:txBody>
                  <a:tcPr anchor="ctr">
                    <a:lnL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D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A" dirty="0">
                        <a:effectLst/>
                      </a:endParaRPr>
                    </a:p>
                  </a:txBody>
                  <a:tcPr anchor="ctr">
                    <a:lnL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Avec le consensus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Sans le consensus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227411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 err="1"/>
                        <a:t>xy+x’z+yz</a:t>
                      </a:r>
                      <a:endParaRPr lang="fr-C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 err="1"/>
                        <a:t>xy+x’z</a:t>
                      </a:r>
                      <a:endParaRPr lang="fr-C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26094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811498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0454129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86076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379648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48620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7410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826926"/>
                  </a:ext>
                </a:extLst>
              </a:tr>
              <a:tr h="338587"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153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994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E2C17-410B-4F48-92D9-F7DBFBBE7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Théorie de Shannon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5C9BF-2A23-42DE-87B9-31DFF14E0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Définitions préalables:</a:t>
            </a:r>
          </a:p>
          <a:p>
            <a:r>
              <a:rPr lang="fr-CA" dirty="0" err="1"/>
              <a:t>Minterme</a:t>
            </a:r>
            <a:endParaRPr lang="fr-CA" dirty="0"/>
          </a:p>
          <a:p>
            <a:pPr lvl="1"/>
            <a:r>
              <a:rPr lang="fr-CA" dirty="0"/>
              <a:t>Est un produit qui contient toutes les variables de la fonction sous forme complémenté ou non complémenté.</a:t>
            </a:r>
          </a:p>
          <a:p>
            <a:pPr lvl="1"/>
            <a:r>
              <a:rPr lang="fr-CA" dirty="0"/>
              <a:t>F(</a:t>
            </a:r>
            <a:r>
              <a:rPr lang="fr-CA" dirty="0" err="1"/>
              <a:t>a,b</a:t>
            </a:r>
            <a:r>
              <a:rPr lang="fr-CA" dirty="0"/>
              <a:t>); ab, </a:t>
            </a:r>
            <a:r>
              <a:rPr lang="fr-CA" dirty="0" err="1"/>
              <a:t>a’b</a:t>
            </a:r>
            <a:r>
              <a:rPr lang="fr-CA" dirty="0"/>
              <a:t>, ab’, </a:t>
            </a:r>
            <a:r>
              <a:rPr lang="fr-CA" dirty="0" err="1"/>
              <a:t>a’b</a:t>
            </a:r>
            <a:r>
              <a:rPr lang="fr-CA" dirty="0"/>
              <a:t>’ ;4 </a:t>
            </a:r>
            <a:r>
              <a:rPr lang="fr-CA" dirty="0" err="1"/>
              <a:t>mintermes</a:t>
            </a:r>
            <a:r>
              <a:rPr lang="fr-CA" dirty="0"/>
              <a:t> d’une fonction de 2 variables. 8 </a:t>
            </a:r>
            <a:r>
              <a:rPr lang="fr-CA" dirty="0" err="1"/>
              <a:t>mintermes</a:t>
            </a:r>
            <a:r>
              <a:rPr lang="fr-CA" dirty="0"/>
              <a:t> de 3 variables, 16 de 4 variables etc.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276404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E2C17-410B-4F48-92D9-F7DBFBBE7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Théorie de Shannon (suite)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5C9BF-2A23-42DE-87B9-31DFF14E0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fr-CA" sz="2800" dirty="0" err="1"/>
              <a:t>Maxterme</a:t>
            </a:r>
            <a:endParaRPr lang="fr-CA" sz="2800" dirty="0"/>
          </a:p>
          <a:p>
            <a:pPr lvl="1"/>
            <a:r>
              <a:rPr lang="fr-CA" dirty="0"/>
              <a:t>Est une somme qui contient toutes les variables de la fonction sous forme complémenté ou non complémenté</a:t>
            </a:r>
          </a:p>
          <a:p>
            <a:pPr lvl="1"/>
            <a:r>
              <a:rPr lang="fr-CA" dirty="0"/>
              <a:t>F(</a:t>
            </a:r>
            <a:r>
              <a:rPr lang="fr-CA" dirty="0" err="1"/>
              <a:t>a,b</a:t>
            </a:r>
            <a:r>
              <a:rPr lang="fr-CA" dirty="0"/>
              <a:t>), </a:t>
            </a:r>
            <a:r>
              <a:rPr lang="fr-CA" dirty="0" err="1"/>
              <a:t>a+b</a:t>
            </a:r>
            <a:r>
              <a:rPr lang="fr-CA" dirty="0"/>
              <a:t>, </a:t>
            </a:r>
            <a:r>
              <a:rPr lang="fr-CA" dirty="0" err="1"/>
              <a:t>a’+b</a:t>
            </a:r>
            <a:r>
              <a:rPr lang="fr-CA" dirty="0"/>
              <a:t>, </a:t>
            </a:r>
            <a:r>
              <a:rPr lang="fr-CA" dirty="0" err="1"/>
              <a:t>a+b</a:t>
            </a:r>
            <a:r>
              <a:rPr lang="fr-CA" dirty="0"/>
              <a:t>’, </a:t>
            </a:r>
            <a:r>
              <a:rPr lang="fr-CA" dirty="0" err="1"/>
              <a:t>a’+b</a:t>
            </a:r>
            <a:r>
              <a:rPr lang="fr-CA" dirty="0"/>
              <a:t>’; 4 </a:t>
            </a:r>
            <a:r>
              <a:rPr lang="fr-CA" dirty="0" err="1"/>
              <a:t>maxtermes</a:t>
            </a:r>
            <a:r>
              <a:rPr lang="fr-CA" dirty="0"/>
              <a:t> d’une fonction de 2 variables. 8 </a:t>
            </a:r>
            <a:r>
              <a:rPr lang="fr-CA" dirty="0" err="1"/>
              <a:t>maxtermes</a:t>
            </a:r>
            <a:r>
              <a:rPr lang="fr-CA" dirty="0"/>
              <a:t> de 3 variables, 16 de 4 variables etc.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25061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E2C17-410B-4F48-92D9-F7DBFBBE7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Théorie de Shannon (suite)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5C9BF-2A23-42DE-87B9-31DFF14E0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fr-CA" sz="2800" dirty="0"/>
              <a:t>Théorie 1:</a:t>
            </a:r>
          </a:p>
          <a:p>
            <a:pPr marL="228600" lvl="1">
              <a:spcBef>
                <a:spcPts val="1000"/>
              </a:spcBef>
            </a:pPr>
            <a:r>
              <a:rPr lang="fr-CA" sz="2800" dirty="0"/>
              <a:t>Une fonction peut être écrite comme une </a:t>
            </a:r>
            <a:r>
              <a:rPr lang="fr-CA" sz="2800" dirty="0">
                <a:highlight>
                  <a:srgbClr val="FFFF00"/>
                </a:highlight>
              </a:rPr>
              <a:t>somme</a:t>
            </a:r>
            <a:r>
              <a:rPr lang="fr-CA" sz="2800" dirty="0"/>
              <a:t> de </a:t>
            </a:r>
            <a:r>
              <a:rPr lang="fr-CA" sz="2800" dirty="0" err="1"/>
              <a:t>mintermes</a:t>
            </a:r>
            <a:endParaRPr lang="fr-CA" sz="2800" dirty="0"/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Cas de 2 variables </a:t>
            </a:r>
            <a:r>
              <a:rPr lang="fr-CA" sz="2400" dirty="0" err="1"/>
              <a:t>a,b</a:t>
            </a:r>
            <a:r>
              <a:rPr lang="fr-CA" sz="2400" dirty="0"/>
              <a:t>:</a:t>
            </a:r>
          </a:p>
          <a:p>
            <a:pPr marL="685800" lvl="2">
              <a:spcBef>
                <a:spcPts val="1000"/>
              </a:spcBef>
            </a:pPr>
            <a:r>
              <a:rPr lang="fr-CA" dirty="0"/>
              <a:t>f(</a:t>
            </a:r>
            <a:r>
              <a:rPr lang="fr-CA" dirty="0" err="1"/>
              <a:t>a,b</a:t>
            </a:r>
            <a:r>
              <a:rPr lang="fr-CA" dirty="0"/>
              <a:t>) = f (0,0).</a:t>
            </a:r>
            <a:r>
              <a:rPr lang="fr-CA" dirty="0" err="1"/>
              <a:t>a’b</a:t>
            </a:r>
            <a:r>
              <a:rPr lang="fr-CA" dirty="0"/>
              <a:t>’+ f (0,1).</a:t>
            </a:r>
            <a:r>
              <a:rPr lang="fr-CA" dirty="0" err="1"/>
              <a:t>a’b</a:t>
            </a:r>
            <a:r>
              <a:rPr lang="fr-CA" dirty="0"/>
              <a:t> + f (1,0).ab’ + f (1,1,).ab</a:t>
            </a:r>
          </a:p>
          <a:p>
            <a:pPr marL="685800" lvl="2">
              <a:spcBef>
                <a:spcPts val="1000"/>
              </a:spcBef>
            </a:pPr>
            <a:endParaRPr lang="fr-CA" dirty="0"/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Cas de 3 variables</a:t>
            </a:r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f(</a:t>
            </a:r>
            <a:r>
              <a:rPr lang="fr-CA" sz="2400" dirty="0" err="1"/>
              <a:t>a,b,c</a:t>
            </a:r>
            <a:r>
              <a:rPr lang="fr-CA" sz="2400" dirty="0"/>
              <a:t>) = </a:t>
            </a:r>
            <a:r>
              <a:rPr lang="fr-CA" dirty="0"/>
              <a:t>f(0,0,0)</a:t>
            </a:r>
            <a:r>
              <a:rPr lang="fr-CA" dirty="0" err="1"/>
              <a:t>a’b’c</a:t>
            </a:r>
            <a:r>
              <a:rPr lang="fr-CA" dirty="0"/>
              <a:t>’+ f(0,0,1) </a:t>
            </a:r>
            <a:r>
              <a:rPr lang="fr-CA" dirty="0" err="1"/>
              <a:t>a’b’c</a:t>
            </a:r>
            <a:r>
              <a:rPr lang="fr-CA" dirty="0"/>
              <a:t> + f(0,10) </a:t>
            </a:r>
            <a:r>
              <a:rPr lang="fr-CA" dirty="0" err="1"/>
              <a:t>a’bc</a:t>
            </a:r>
            <a:r>
              <a:rPr lang="fr-CA" dirty="0"/>
              <a:t>’ + f(0,1,1) </a:t>
            </a:r>
            <a:r>
              <a:rPr lang="fr-CA" dirty="0" err="1"/>
              <a:t>a’bc</a:t>
            </a:r>
            <a:r>
              <a:rPr lang="fr-CA" dirty="0"/>
              <a:t> +f(1,0,0) </a:t>
            </a:r>
            <a:r>
              <a:rPr lang="fr-CA" dirty="0" err="1"/>
              <a:t>ab’c</a:t>
            </a:r>
            <a:r>
              <a:rPr lang="fr-CA" dirty="0"/>
              <a:t>’ +f(1,0,1) </a:t>
            </a:r>
            <a:r>
              <a:rPr lang="fr-CA" dirty="0" err="1"/>
              <a:t>ab’c</a:t>
            </a:r>
            <a:r>
              <a:rPr lang="fr-CA" dirty="0"/>
              <a:t> +f(1,1,0) abc’ +f(1,1,1)</a:t>
            </a:r>
            <a:r>
              <a:rPr lang="fr-CA" sz="2400" dirty="0"/>
              <a:t> abc</a:t>
            </a:r>
            <a:endParaRPr lang="fr-CA" sz="2200" dirty="0"/>
          </a:p>
          <a:p>
            <a:pPr marL="685800" lvl="2">
              <a:spcBef>
                <a:spcPts val="1000"/>
              </a:spcBef>
            </a:pPr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9F7551A-9747-42BF-8C19-36F819237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138" y="302419"/>
            <a:ext cx="1158340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23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E2C17-410B-4F48-92D9-F7DBFBBE7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Théorie de Shannon (suite)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55C9BF-2A23-42DE-87B9-31DFF14E0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fr-CA" sz="2800" dirty="0"/>
              <a:t>Théorie 2 :</a:t>
            </a:r>
          </a:p>
          <a:p>
            <a:pPr marL="228600" lvl="1">
              <a:spcBef>
                <a:spcPts val="1000"/>
              </a:spcBef>
            </a:pPr>
            <a:r>
              <a:rPr lang="fr-CA" sz="2800" dirty="0"/>
              <a:t>Une fonction peut être écrite comme une </a:t>
            </a:r>
            <a:r>
              <a:rPr lang="fr-CA" sz="2800" dirty="0">
                <a:highlight>
                  <a:srgbClr val="FFFF00"/>
                </a:highlight>
              </a:rPr>
              <a:t>produit</a:t>
            </a:r>
            <a:r>
              <a:rPr lang="fr-CA" sz="2800" dirty="0"/>
              <a:t> de </a:t>
            </a:r>
            <a:r>
              <a:rPr lang="fr-CA" sz="2800" dirty="0" err="1"/>
              <a:t>maxtermes</a:t>
            </a:r>
            <a:endParaRPr lang="fr-CA" sz="2800" dirty="0"/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Cas de 2 variables </a:t>
            </a:r>
            <a:r>
              <a:rPr lang="fr-CA" sz="2400" dirty="0" err="1"/>
              <a:t>a,b</a:t>
            </a:r>
            <a:r>
              <a:rPr lang="fr-CA" sz="2400" dirty="0"/>
              <a:t>:</a:t>
            </a:r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f(</a:t>
            </a:r>
            <a:r>
              <a:rPr lang="fr-CA" sz="2400" dirty="0" err="1"/>
              <a:t>a,b</a:t>
            </a:r>
            <a:r>
              <a:rPr lang="fr-CA" sz="2400" dirty="0"/>
              <a:t>) = </a:t>
            </a:r>
            <a:r>
              <a:rPr lang="fr-CA" sz="2400" dirty="0">
                <a:solidFill>
                  <a:srgbClr val="C00000"/>
                </a:solidFill>
              </a:rPr>
              <a:t>(</a:t>
            </a:r>
            <a:r>
              <a:rPr lang="fr-CA" sz="2400" dirty="0"/>
              <a:t>f (1,1)+</a:t>
            </a:r>
            <a:r>
              <a:rPr lang="fr-CA" sz="2400" dirty="0" err="1"/>
              <a:t>a’+b</a:t>
            </a:r>
            <a:r>
              <a:rPr lang="fr-CA" sz="2400" dirty="0"/>
              <a:t>’</a:t>
            </a:r>
            <a:r>
              <a:rPr lang="fr-CA" sz="2400" dirty="0">
                <a:solidFill>
                  <a:srgbClr val="C00000"/>
                </a:solidFill>
              </a:rPr>
              <a:t>).(</a:t>
            </a:r>
            <a:r>
              <a:rPr lang="fr-CA" dirty="0"/>
              <a:t> f (0,1)+</a:t>
            </a:r>
            <a:r>
              <a:rPr lang="fr-CA" dirty="0" err="1"/>
              <a:t>a+b</a:t>
            </a:r>
            <a:r>
              <a:rPr lang="fr-CA" dirty="0"/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 (1,0)+</a:t>
            </a:r>
            <a:r>
              <a:rPr lang="fr-CA" dirty="0" err="1"/>
              <a:t>a’+b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 (0,0,)+</a:t>
            </a:r>
            <a:r>
              <a:rPr lang="fr-CA" dirty="0" err="1"/>
              <a:t>a’+b</a:t>
            </a:r>
            <a:r>
              <a:rPr lang="fr-CA" dirty="0"/>
              <a:t>’</a:t>
            </a:r>
            <a:r>
              <a:rPr lang="fr-CA" dirty="0">
                <a:solidFill>
                  <a:srgbClr val="C00000"/>
                </a:solidFill>
              </a:rPr>
              <a:t>)</a:t>
            </a:r>
          </a:p>
          <a:p>
            <a:pPr marL="685800" lvl="2">
              <a:spcBef>
                <a:spcPts val="1000"/>
              </a:spcBef>
            </a:pPr>
            <a:endParaRPr lang="fr-CA" dirty="0"/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Cas de 3 variables</a:t>
            </a:r>
          </a:p>
          <a:p>
            <a:pPr marL="685800" lvl="2">
              <a:spcBef>
                <a:spcPts val="1000"/>
              </a:spcBef>
            </a:pPr>
            <a:r>
              <a:rPr lang="fr-CA" sz="2400" dirty="0"/>
              <a:t>f(</a:t>
            </a:r>
            <a:r>
              <a:rPr lang="fr-CA" sz="2400" dirty="0" err="1"/>
              <a:t>a,b,c</a:t>
            </a:r>
            <a:r>
              <a:rPr lang="fr-CA" sz="2400" dirty="0"/>
              <a:t>) = </a:t>
            </a:r>
            <a:r>
              <a:rPr lang="fr-CA" sz="2400" dirty="0">
                <a:solidFill>
                  <a:srgbClr val="C00000"/>
                </a:solidFill>
              </a:rPr>
              <a:t>(</a:t>
            </a:r>
            <a:r>
              <a:rPr lang="fr-CA" dirty="0"/>
              <a:t>f(1,1,1)+</a:t>
            </a:r>
            <a:r>
              <a:rPr lang="fr-CA" dirty="0" err="1"/>
              <a:t>a’+b’+c</a:t>
            </a:r>
            <a:r>
              <a:rPr lang="fr-CA" dirty="0"/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f(1,1,0) </a:t>
            </a:r>
            <a:r>
              <a:rPr lang="fr-CA" dirty="0" err="1"/>
              <a:t>a’+b’+c</a:t>
            </a:r>
            <a:r>
              <a:rPr lang="fr-CA" dirty="0">
                <a:solidFill>
                  <a:srgbClr val="C00000"/>
                </a:solidFill>
              </a:rPr>
              <a:t>) ( </a:t>
            </a:r>
            <a:r>
              <a:rPr lang="fr-CA" dirty="0"/>
              <a:t>f(1,0,1) </a:t>
            </a:r>
            <a:r>
              <a:rPr lang="fr-CA" dirty="0" err="1"/>
              <a:t>a’+b</a:t>
            </a:r>
            <a:r>
              <a:rPr lang="fr-CA" dirty="0"/>
              <a:t> +c’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f(1,0,0) +a’ +</a:t>
            </a:r>
            <a:r>
              <a:rPr lang="fr-CA" dirty="0" err="1"/>
              <a:t>b+c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f(0,1,1)+ </a:t>
            </a:r>
            <a:r>
              <a:rPr lang="fr-CA" dirty="0" err="1"/>
              <a:t>a+b</a:t>
            </a:r>
            <a:r>
              <a:rPr lang="fr-CA" dirty="0"/>
              <a:t>’+c’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f(0,1,0)+ </a:t>
            </a:r>
            <a:r>
              <a:rPr lang="fr-CA" dirty="0" err="1"/>
              <a:t>a+b</a:t>
            </a:r>
            <a:r>
              <a:rPr lang="fr-CA" dirty="0"/>
              <a:t>’+c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f(0,0,1)+ </a:t>
            </a:r>
            <a:r>
              <a:rPr lang="fr-CA" dirty="0" err="1"/>
              <a:t>a+b+c</a:t>
            </a:r>
            <a:r>
              <a:rPr lang="fr-CA" dirty="0"/>
              <a:t>’</a:t>
            </a:r>
            <a:r>
              <a:rPr lang="fr-CA" dirty="0">
                <a:solidFill>
                  <a:srgbClr val="C00000"/>
                </a:solidFill>
              </a:rPr>
              <a:t>)(</a:t>
            </a:r>
            <a:r>
              <a:rPr lang="fr-CA" dirty="0"/>
              <a:t>f(0,0,0)</a:t>
            </a:r>
            <a:r>
              <a:rPr lang="fr-CA" sz="2400" dirty="0"/>
              <a:t>+</a:t>
            </a:r>
            <a:r>
              <a:rPr lang="fr-CA" sz="2400" dirty="0" err="1"/>
              <a:t>a+b+c</a:t>
            </a:r>
            <a:r>
              <a:rPr lang="fr-CA" sz="2400" dirty="0">
                <a:solidFill>
                  <a:srgbClr val="C00000"/>
                </a:solidFill>
              </a:rPr>
              <a:t>)</a:t>
            </a:r>
            <a:endParaRPr lang="fr-CA" sz="2200" dirty="0">
              <a:solidFill>
                <a:srgbClr val="C00000"/>
              </a:solidFill>
            </a:endParaRPr>
          </a:p>
          <a:p>
            <a:pPr marL="685800" lvl="2">
              <a:spcBef>
                <a:spcPts val="1000"/>
              </a:spcBef>
            </a:pPr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9F7551A-9747-42BF-8C19-36F819237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138" y="302419"/>
            <a:ext cx="1158340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37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1339</Words>
  <Application>Microsoft Macintosh PowerPoint</Application>
  <PresentationFormat>Widescreen</PresentationFormat>
  <Paragraphs>254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Thème Office</vt:lpstr>
      <vt:lpstr>Simplifications des fonctions logiques</vt:lpstr>
      <vt:lpstr>Simplification en utilisant les propriétés de l’algèbre de Bool</vt:lpstr>
      <vt:lpstr>Démonstration</vt:lpstr>
      <vt:lpstr>PowerPoint Presentation</vt:lpstr>
      <vt:lpstr>Démonstration par table de vérité</vt:lpstr>
      <vt:lpstr>Théorie de Shannon</vt:lpstr>
      <vt:lpstr>Théorie de Shannon (suite)</vt:lpstr>
      <vt:lpstr>Théorie de Shannon (suite) </vt:lpstr>
      <vt:lpstr>Théorie de Shannon (suite) </vt:lpstr>
      <vt:lpstr>Exemples: Cas de deux variables Cas de mintermes</vt:lpstr>
      <vt:lpstr>Exemples: Cas de deux variables, maxterme</vt:lpstr>
      <vt:lpstr>Exemples (Trois variables)</vt:lpstr>
      <vt:lpstr>Exemples (Trois variables) </vt:lpstr>
      <vt:lpstr>Table de Karnaugh Voisinage logique et physique</vt:lpstr>
      <vt:lpstr>Karnaugh à trois variables (cylindre)</vt:lpstr>
      <vt:lpstr>Karnaugh 4 variables (sphère)</vt:lpstr>
      <vt:lpstr>Karnaugh 4 variables</vt:lpstr>
      <vt:lpstr>Vue du voisinage à trois dimensions</vt:lpstr>
      <vt:lpstr>Karnaugh 5 variables effet miroir</vt:lpstr>
      <vt:lpstr>Comment on fait la simplification avec KARNAUGH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Jalal Almhana</dc:creator>
  <cp:lastModifiedBy>Jalal Almhana</cp:lastModifiedBy>
  <cp:revision>41</cp:revision>
  <dcterms:created xsi:type="dcterms:W3CDTF">2020-10-16T14:46:44Z</dcterms:created>
  <dcterms:modified xsi:type="dcterms:W3CDTF">2020-11-04T01:25:36Z</dcterms:modified>
</cp:coreProperties>
</file>